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74" r:id="rId3"/>
    <p:sldId id="275" r:id="rId5"/>
    <p:sldId id="276" r:id="rId6"/>
    <p:sldId id="277" r:id="rId7"/>
    <p:sldId id="278" r:id="rId8"/>
    <p:sldId id="279" r:id="rId9"/>
    <p:sldId id="280" r:id="rId10"/>
    <p:sldId id="281" r:id="rId11"/>
    <p:sldId id="282" r:id="rId12"/>
    <p:sldId id="283" r:id="rId13"/>
    <p:sldId id="284" r:id="rId14"/>
    <p:sldId id="285" r:id="rId15"/>
    <p:sldId id="286" r:id="rId16"/>
  </p:sldIdLst>
  <p:sldSz cx="12192000" cy="6858000" type="screen16x9"/>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sus" initials="a" lastIdx="1"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55A75"/>
    <a:srgbClr val="435869"/>
    <a:srgbClr val="3D5264"/>
    <a:srgbClr val="FFFF99"/>
    <a:srgbClr val="404B5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0" Type="http://schemas.openxmlformats.org/officeDocument/2006/relationships/commentAuthors" Target="commentAuthors.xml"/><Relationship Id="rId2" Type="http://schemas.openxmlformats.org/officeDocument/2006/relationships/theme" Target="theme/theme1.xml"/><Relationship Id="rId19" Type="http://schemas.openxmlformats.org/officeDocument/2006/relationships/tableStyles" Target="tableStyles.xml"/><Relationship Id="rId18" Type="http://schemas.openxmlformats.org/officeDocument/2006/relationships/viewProps" Target="viewProps.xml"/><Relationship Id="rId17" Type="http://schemas.openxmlformats.org/officeDocument/2006/relationships/presProps" Target="presProps.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57" name=""/>
        <p:cNvGrpSpPr/>
        <p:nvPr/>
      </p:nvGrpSpPr>
      <p:grpSpPr>
        <a:xfrm>
          <a:off x="0" y="0"/>
          <a:ext cx="0" cy="0"/>
          <a:chOff x="0" y="0"/>
          <a:chExt cx="0" cy="0"/>
        </a:xfrm>
      </p:grpSpPr>
      <p:sp>
        <p:nvSpPr>
          <p:cNvPr id="104872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104872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104872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p>
            <a:endParaRPr lang="zh-CN" altLang="en-US"/>
          </a:p>
        </p:txBody>
      </p:sp>
      <p:sp>
        <p:nvSpPr>
          <p:cNvPr id="104872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104872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104872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39" name=""/>
        <p:cNvGrpSpPr/>
        <p:nvPr/>
      </p:nvGrpSpPr>
      <p:grpSpPr/>
      <p:sp>
        <p:nvSpPr>
          <p:cNvPr id="1048643" name="幻灯片图像占位符 1"/>
          <p:cNvSpPr/>
          <p:nvPr>
            <p:ph type="sldImg" idx="2"/>
          </p:nvPr>
        </p:nvSpPr>
        <p:spPr/>
      </p:sp>
      <p:sp>
        <p:nvSpPr>
          <p:cNvPr id="1048644"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34" name=""/>
        <p:cNvGrpSpPr/>
        <p:nvPr/>
      </p:nvGrpSpPr>
      <p:grpSpPr/>
      <p:sp>
        <p:nvSpPr>
          <p:cNvPr id="1048629" name="幻灯片图像占位符 1"/>
          <p:cNvSpPr/>
          <p:nvPr>
            <p:ph type="sldImg" idx="2"/>
          </p:nvPr>
        </p:nvSpPr>
        <p:spPr/>
      </p:sp>
      <p:sp>
        <p:nvSpPr>
          <p:cNvPr id="1048630" name="文本占位符 2"/>
          <p:cNvSpPr/>
          <p:nvPr>
            <p:ph type="body" idx="3"/>
          </p:nvPr>
        </p:nvSpPr>
        <p:spPr/>
        <p:txBody>
          <a:bodyPr/>
          <a:p>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46" name=""/>
        <p:cNvGrpSpPr/>
        <p:nvPr/>
      </p:nvGrpSpPr>
      <p:grpSpPr/>
      <p:sp>
        <p:nvSpPr>
          <p:cNvPr id="1048671" name="幻灯片图像占位符 1"/>
          <p:cNvSpPr/>
          <p:nvPr>
            <p:ph type="sldImg" idx="2"/>
          </p:nvPr>
        </p:nvSpPr>
        <p:spPr/>
      </p:sp>
      <p:sp>
        <p:nvSpPr>
          <p:cNvPr id="1048672"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a:alphaModFix amt="85000"/>
            <a:lum/>
          </a:blip>
          <a:srcRect/>
          <a:stretch>
            <a:fillRect/>
          </a:stretch>
        </a:blipFill>
        <a:effectLst/>
      </p:bgPr>
    </p:bg>
    <p:spTree>
      <p:nvGrpSpPr>
        <p:cNvPr id="36" name=""/>
        <p:cNvGrpSpPr/>
        <p:nvPr/>
      </p:nvGrpSpPr>
      <p:grpSpPr>
        <a:xfrm>
          <a:off x="0" y="0"/>
          <a:ext cx="0" cy="0"/>
          <a:chOff x="0" y="0"/>
          <a:chExt cx="0" cy="0"/>
        </a:xfrm>
      </p:grpSpPr>
      <p:sp>
        <p:nvSpPr>
          <p:cNvPr id="1048635"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1048636"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1048637" name="日期占位符 3"/>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638" name="页脚占位符 4"/>
          <p:cNvSpPr>
            <a:spLocks noGrp="1"/>
          </p:cNvSpPr>
          <p:nvPr>
            <p:ph type="ftr" sz="quarter" idx="11"/>
          </p:nvPr>
        </p:nvSpPr>
        <p:spPr/>
        <p:txBody>
          <a:bodyPr/>
          <a:p>
            <a:endParaRPr lang="zh-CN" altLang="en-US"/>
          </a:p>
        </p:txBody>
      </p:sp>
      <p:sp>
        <p:nvSpPr>
          <p:cNvPr id="1048639" name="灯片编号占位符 5"/>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51" name=""/>
        <p:cNvGrpSpPr/>
        <p:nvPr/>
      </p:nvGrpSpPr>
      <p:grpSpPr>
        <a:xfrm>
          <a:off x="0" y="0"/>
          <a:ext cx="0" cy="0"/>
          <a:chOff x="0" y="0"/>
          <a:chExt cx="0" cy="0"/>
        </a:xfrm>
      </p:grpSpPr>
      <p:sp>
        <p:nvSpPr>
          <p:cNvPr id="1048689" name="标题 1"/>
          <p:cNvSpPr>
            <a:spLocks noGrp="1"/>
          </p:cNvSpPr>
          <p:nvPr>
            <p:ph type="title"/>
          </p:nvPr>
        </p:nvSpPr>
        <p:spPr/>
        <p:txBody>
          <a:bodyPr/>
          <a:p>
            <a:r>
              <a:rPr lang="zh-CN" altLang="en-US"/>
              <a:t>单击此处编辑母版标题样式</a:t>
            </a:r>
            <a:endParaRPr lang="zh-CN" altLang="en-US"/>
          </a:p>
        </p:txBody>
      </p:sp>
      <p:sp>
        <p:nvSpPr>
          <p:cNvPr id="1048690" name="竖排文字占位符 2"/>
          <p:cNvSpPr>
            <a:spLocks noGrp="1"/>
          </p:cNvSpPr>
          <p:nvPr>
            <p:ph type="body" orient="vert" idx="1" hasCustomPrompt="1"/>
          </p:nvPr>
        </p:nvSpPr>
        <p:spPr/>
        <p:txBody>
          <a:bodyPr vert="eaVert"/>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691" name="日期占位符 3"/>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692" name="页脚占位符 4"/>
          <p:cNvSpPr>
            <a:spLocks noGrp="1"/>
          </p:cNvSpPr>
          <p:nvPr>
            <p:ph type="ftr" sz="quarter" idx="11"/>
          </p:nvPr>
        </p:nvSpPr>
        <p:spPr/>
        <p:txBody>
          <a:bodyPr/>
          <a:p>
            <a:endParaRPr lang="zh-CN" altLang="en-US"/>
          </a:p>
        </p:txBody>
      </p:sp>
      <p:sp>
        <p:nvSpPr>
          <p:cNvPr id="1048693" name="灯片编号占位符 5"/>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49" name=""/>
        <p:cNvGrpSpPr/>
        <p:nvPr/>
      </p:nvGrpSpPr>
      <p:grpSpPr>
        <a:xfrm>
          <a:off x="0" y="0"/>
          <a:ext cx="0" cy="0"/>
          <a:chOff x="0" y="0"/>
          <a:chExt cx="0" cy="0"/>
        </a:xfrm>
      </p:grpSpPr>
      <p:sp>
        <p:nvSpPr>
          <p:cNvPr id="1048678" name="竖排标题 1"/>
          <p:cNvSpPr>
            <a:spLocks noGrp="1"/>
          </p:cNvSpPr>
          <p:nvPr>
            <p:ph type="title" orient="vert"/>
          </p:nvPr>
        </p:nvSpPr>
        <p:spPr>
          <a:xfrm>
            <a:off x="8724900" y="365125"/>
            <a:ext cx="2628900" cy="5811838"/>
          </a:xfrm>
        </p:spPr>
        <p:txBody>
          <a:bodyPr vert="eaVert"/>
          <a:p>
            <a:r>
              <a:rPr lang="zh-CN" altLang="en-US"/>
              <a:t>单击此处编辑母版标题样式</a:t>
            </a:r>
            <a:endParaRPr lang="zh-CN" altLang="en-US"/>
          </a:p>
        </p:txBody>
      </p:sp>
      <p:sp>
        <p:nvSpPr>
          <p:cNvPr id="1048679" name="竖排文字占位符 2"/>
          <p:cNvSpPr>
            <a:spLocks noGrp="1"/>
          </p:cNvSpPr>
          <p:nvPr>
            <p:ph type="body" orient="vert" idx="1" hasCustomPrompt="1"/>
          </p:nvPr>
        </p:nvSpPr>
        <p:spPr>
          <a:xfrm>
            <a:off x="838200" y="365125"/>
            <a:ext cx="7734300" cy="5811838"/>
          </a:xfrm>
        </p:spPr>
        <p:txBody>
          <a:bodyPr vert="eaVert"/>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680" name="日期占位符 3"/>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681" name="页脚占位符 4"/>
          <p:cNvSpPr>
            <a:spLocks noGrp="1"/>
          </p:cNvSpPr>
          <p:nvPr>
            <p:ph type="ftr" sz="quarter" idx="11"/>
          </p:nvPr>
        </p:nvSpPr>
        <p:spPr/>
        <p:txBody>
          <a:bodyPr/>
          <a:p>
            <a:endParaRPr lang="zh-CN" altLang="en-US"/>
          </a:p>
        </p:txBody>
      </p:sp>
      <p:sp>
        <p:nvSpPr>
          <p:cNvPr id="1048682" name="灯片编号占位符 5"/>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24" name=""/>
        <p:cNvGrpSpPr/>
        <p:nvPr/>
      </p:nvGrpSpPr>
      <p:grpSpPr>
        <a:xfrm>
          <a:off x="0" y="0"/>
          <a:ext cx="0" cy="0"/>
          <a:chOff x="0" y="0"/>
          <a:chExt cx="0" cy="0"/>
        </a:xfrm>
      </p:grpSpPr>
      <p:sp>
        <p:nvSpPr>
          <p:cNvPr id="1048581" name="标题 1"/>
          <p:cNvSpPr>
            <a:spLocks noGrp="1"/>
          </p:cNvSpPr>
          <p:nvPr>
            <p:ph type="title"/>
          </p:nvPr>
        </p:nvSpPr>
        <p:spPr/>
        <p:txBody>
          <a:bodyPr/>
          <a:p>
            <a:r>
              <a:rPr lang="zh-CN" altLang="en-US"/>
              <a:t>单击此处编辑母版标题样式</a:t>
            </a:r>
            <a:endParaRPr lang="zh-CN" altLang="en-US"/>
          </a:p>
        </p:txBody>
      </p:sp>
      <p:sp>
        <p:nvSpPr>
          <p:cNvPr id="1048582" name="内容占位符 2"/>
          <p:cNvSpPr>
            <a:spLocks noGrp="1"/>
          </p:cNvSpPr>
          <p:nvPr>
            <p:ph idx="1" hasCustomPrompt="1"/>
          </p:nvPr>
        </p:nvSpPr>
        <p:spPr/>
        <p:txBody>
          <a:bodyPr/>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583" name="日期占位符 3"/>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584" name="页脚占位符 4"/>
          <p:cNvSpPr>
            <a:spLocks noGrp="1"/>
          </p:cNvSpPr>
          <p:nvPr>
            <p:ph type="ftr" sz="quarter" idx="11"/>
          </p:nvPr>
        </p:nvSpPr>
        <p:spPr/>
        <p:txBody>
          <a:bodyPr/>
          <a:p>
            <a:endParaRPr lang="zh-CN" altLang="en-US"/>
          </a:p>
        </p:txBody>
      </p:sp>
      <p:sp>
        <p:nvSpPr>
          <p:cNvPr id="1048585" name="灯片编号占位符 5"/>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52" name=""/>
        <p:cNvGrpSpPr/>
        <p:nvPr/>
      </p:nvGrpSpPr>
      <p:grpSpPr>
        <a:xfrm>
          <a:off x="0" y="0"/>
          <a:ext cx="0" cy="0"/>
          <a:chOff x="0" y="0"/>
          <a:chExt cx="0" cy="0"/>
        </a:xfrm>
      </p:grpSpPr>
      <p:sp>
        <p:nvSpPr>
          <p:cNvPr id="1048694"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1048695"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endParaRPr lang="zh-CN" altLang="en-US"/>
          </a:p>
        </p:txBody>
      </p:sp>
      <p:sp>
        <p:nvSpPr>
          <p:cNvPr id="1048696" name="日期占位符 3"/>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697" name="页脚占位符 4"/>
          <p:cNvSpPr>
            <a:spLocks noGrp="1"/>
          </p:cNvSpPr>
          <p:nvPr>
            <p:ph type="ftr" sz="quarter" idx="11"/>
          </p:nvPr>
        </p:nvSpPr>
        <p:spPr/>
        <p:txBody>
          <a:bodyPr/>
          <a:p>
            <a:endParaRPr lang="zh-CN" altLang="en-US"/>
          </a:p>
        </p:txBody>
      </p:sp>
      <p:sp>
        <p:nvSpPr>
          <p:cNvPr id="1048698" name="灯片编号占位符 5"/>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53" name=""/>
        <p:cNvGrpSpPr/>
        <p:nvPr/>
      </p:nvGrpSpPr>
      <p:grpSpPr>
        <a:xfrm>
          <a:off x="0" y="0"/>
          <a:ext cx="0" cy="0"/>
          <a:chOff x="0" y="0"/>
          <a:chExt cx="0" cy="0"/>
        </a:xfrm>
      </p:grpSpPr>
      <p:sp>
        <p:nvSpPr>
          <p:cNvPr id="1048699" name="标题 1"/>
          <p:cNvSpPr>
            <a:spLocks noGrp="1"/>
          </p:cNvSpPr>
          <p:nvPr>
            <p:ph type="title"/>
          </p:nvPr>
        </p:nvSpPr>
        <p:spPr/>
        <p:txBody>
          <a:bodyPr/>
          <a:p>
            <a:r>
              <a:rPr lang="zh-CN" altLang="en-US"/>
              <a:t>单击此处编辑母版标题样式</a:t>
            </a:r>
            <a:endParaRPr lang="zh-CN" altLang="en-US"/>
          </a:p>
        </p:txBody>
      </p:sp>
      <p:sp>
        <p:nvSpPr>
          <p:cNvPr id="1048700" name="内容占位符 2"/>
          <p:cNvSpPr>
            <a:spLocks noGrp="1"/>
          </p:cNvSpPr>
          <p:nvPr>
            <p:ph sz="half" idx="1" hasCustomPrompt="1"/>
          </p:nvPr>
        </p:nvSpPr>
        <p:spPr>
          <a:xfrm>
            <a:off x="838200" y="1825625"/>
            <a:ext cx="5181600" cy="4351338"/>
          </a:xfrm>
        </p:spPr>
        <p:txBody>
          <a:bodyPr/>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701" name="内容占位符 3"/>
          <p:cNvSpPr>
            <a:spLocks noGrp="1"/>
          </p:cNvSpPr>
          <p:nvPr>
            <p:ph sz="half" idx="2" hasCustomPrompt="1"/>
          </p:nvPr>
        </p:nvSpPr>
        <p:spPr>
          <a:xfrm>
            <a:off x="6172200" y="1825625"/>
            <a:ext cx="5181600" cy="4351338"/>
          </a:xfrm>
        </p:spPr>
        <p:txBody>
          <a:bodyPr/>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702" name="日期占位符 4"/>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703" name="页脚占位符 5"/>
          <p:cNvSpPr>
            <a:spLocks noGrp="1"/>
          </p:cNvSpPr>
          <p:nvPr>
            <p:ph type="ftr" sz="quarter" idx="11"/>
          </p:nvPr>
        </p:nvSpPr>
        <p:spPr/>
        <p:txBody>
          <a:bodyPr/>
          <a:p>
            <a:endParaRPr lang="zh-CN" altLang="en-US"/>
          </a:p>
        </p:txBody>
      </p:sp>
      <p:sp>
        <p:nvSpPr>
          <p:cNvPr id="1048704" name="灯片编号占位符 6"/>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54" name=""/>
        <p:cNvGrpSpPr/>
        <p:nvPr/>
      </p:nvGrpSpPr>
      <p:grpSpPr>
        <a:xfrm>
          <a:off x="0" y="0"/>
          <a:ext cx="0" cy="0"/>
          <a:chOff x="0" y="0"/>
          <a:chExt cx="0" cy="0"/>
        </a:xfrm>
      </p:grpSpPr>
      <p:sp>
        <p:nvSpPr>
          <p:cNvPr id="1048705" name="标题 1"/>
          <p:cNvSpPr>
            <a:spLocks noGrp="1"/>
          </p:cNvSpPr>
          <p:nvPr>
            <p:ph type="title"/>
          </p:nvPr>
        </p:nvSpPr>
        <p:spPr>
          <a:xfrm>
            <a:off x="839788" y="365125"/>
            <a:ext cx="10515600" cy="1325563"/>
          </a:xfrm>
        </p:spPr>
        <p:txBody>
          <a:bodyPr/>
          <a:p>
            <a:r>
              <a:rPr lang="zh-CN" altLang="en-US"/>
              <a:t>单击此处编辑母版标题样式</a:t>
            </a:r>
            <a:endParaRPr lang="zh-CN" altLang="en-US"/>
          </a:p>
        </p:txBody>
      </p:sp>
      <p:sp>
        <p:nvSpPr>
          <p:cNvPr id="1048706"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1048707" name="内容占位符 3"/>
          <p:cNvSpPr>
            <a:spLocks noGrp="1"/>
          </p:cNvSpPr>
          <p:nvPr>
            <p:ph sz="half" idx="2" hasCustomPrompt="1"/>
          </p:nvPr>
        </p:nvSpPr>
        <p:spPr>
          <a:xfrm>
            <a:off x="839788" y="2505075"/>
            <a:ext cx="5157787" cy="3684588"/>
          </a:xfrm>
        </p:spPr>
        <p:txBody>
          <a:bodyPr/>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708"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endParaRPr lang="zh-CN" altLang="en-US"/>
          </a:p>
        </p:txBody>
      </p:sp>
      <p:sp>
        <p:nvSpPr>
          <p:cNvPr id="1048709" name="内容占位符 5"/>
          <p:cNvSpPr>
            <a:spLocks noGrp="1"/>
          </p:cNvSpPr>
          <p:nvPr>
            <p:ph sz="quarter" idx="4" hasCustomPrompt="1"/>
          </p:nvPr>
        </p:nvSpPr>
        <p:spPr>
          <a:xfrm>
            <a:off x="6172200" y="2505075"/>
            <a:ext cx="5183188" cy="3684588"/>
          </a:xfrm>
        </p:spPr>
        <p:txBody>
          <a:bodyPr/>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710" name="日期占位符 6"/>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711" name="页脚占位符 7"/>
          <p:cNvSpPr>
            <a:spLocks noGrp="1"/>
          </p:cNvSpPr>
          <p:nvPr>
            <p:ph type="ftr" sz="quarter" idx="11"/>
          </p:nvPr>
        </p:nvSpPr>
        <p:spPr/>
        <p:txBody>
          <a:bodyPr/>
          <a:p>
            <a:endParaRPr lang="zh-CN" altLang="en-US"/>
          </a:p>
        </p:txBody>
      </p:sp>
      <p:sp>
        <p:nvSpPr>
          <p:cNvPr id="1048712" name="灯片编号占位符 8"/>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48" name=""/>
        <p:cNvGrpSpPr/>
        <p:nvPr/>
      </p:nvGrpSpPr>
      <p:grpSpPr>
        <a:xfrm>
          <a:off x="0" y="0"/>
          <a:ext cx="0" cy="0"/>
          <a:chOff x="0" y="0"/>
          <a:chExt cx="0" cy="0"/>
        </a:xfrm>
      </p:grpSpPr>
      <p:sp>
        <p:nvSpPr>
          <p:cNvPr id="1048674" name="标题 1"/>
          <p:cNvSpPr>
            <a:spLocks noGrp="1"/>
          </p:cNvSpPr>
          <p:nvPr>
            <p:ph type="title"/>
          </p:nvPr>
        </p:nvSpPr>
        <p:spPr/>
        <p:txBody>
          <a:bodyPr/>
          <a:p>
            <a:r>
              <a:rPr lang="zh-CN" altLang="en-US"/>
              <a:t>单击此处编辑母版标题样式</a:t>
            </a:r>
            <a:endParaRPr lang="zh-CN" altLang="en-US"/>
          </a:p>
        </p:txBody>
      </p:sp>
      <p:sp>
        <p:nvSpPr>
          <p:cNvPr id="1048675" name="日期占位符 2"/>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676" name="页脚占位符 3"/>
          <p:cNvSpPr>
            <a:spLocks noGrp="1"/>
          </p:cNvSpPr>
          <p:nvPr>
            <p:ph type="ftr" sz="quarter" idx="11"/>
          </p:nvPr>
        </p:nvSpPr>
        <p:spPr/>
        <p:txBody>
          <a:bodyPr/>
          <a:p>
            <a:endParaRPr lang="zh-CN" altLang="en-US"/>
          </a:p>
        </p:txBody>
      </p:sp>
      <p:sp>
        <p:nvSpPr>
          <p:cNvPr id="1048677" name="灯片编号占位符 4"/>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55" name=""/>
        <p:cNvGrpSpPr/>
        <p:nvPr/>
      </p:nvGrpSpPr>
      <p:grpSpPr>
        <a:xfrm>
          <a:off x="0" y="0"/>
          <a:ext cx="0" cy="0"/>
          <a:chOff x="0" y="0"/>
          <a:chExt cx="0" cy="0"/>
        </a:xfrm>
      </p:grpSpPr>
      <p:sp>
        <p:nvSpPr>
          <p:cNvPr id="1048713" name="日期占位符 1"/>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714" name="页脚占位符 2"/>
          <p:cNvSpPr>
            <a:spLocks noGrp="1"/>
          </p:cNvSpPr>
          <p:nvPr>
            <p:ph type="ftr" sz="quarter" idx="11"/>
          </p:nvPr>
        </p:nvSpPr>
        <p:spPr/>
        <p:txBody>
          <a:bodyPr/>
          <a:p>
            <a:endParaRPr lang="zh-CN" altLang="en-US"/>
          </a:p>
        </p:txBody>
      </p:sp>
      <p:sp>
        <p:nvSpPr>
          <p:cNvPr id="1048715" name="灯片编号占位符 3"/>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56" name=""/>
        <p:cNvGrpSpPr/>
        <p:nvPr/>
      </p:nvGrpSpPr>
      <p:grpSpPr>
        <a:xfrm>
          <a:off x="0" y="0"/>
          <a:ext cx="0" cy="0"/>
          <a:chOff x="0" y="0"/>
          <a:chExt cx="0" cy="0"/>
        </a:xfrm>
      </p:grpSpPr>
      <p:sp>
        <p:nvSpPr>
          <p:cNvPr id="1048716"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1048717"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718"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1048719" name="日期占位符 4"/>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720" name="页脚占位符 5"/>
          <p:cNvSpPr>
            <a:spLocks noGrp="1"/>
          </p:cNvSpPr>
          <p:nvPr>
            <p:ph type="ftr" sz="quarter" idx="11"/>
          </p:nvPr>
        </p:nvSpPr>
        <p:spPr/>
        <p:txBody>
          <a:bodyPr/>
          <a:p>
            <a:endParaRPr lang="zh-CN" altLang="en-US"/>
          </a:p>
        </p:txBody>
      </p:sp>
      <p:sp>
        <p:nvSpPr>
          <p:cNvPr id="1048721" name="灯片编号占位符 6"/>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50" name=""/>
        <p:cNvGrpSpPr/>
        <p:nvPr/>
      </p:nvGrpSpPr>
      <p:grpSpPr>
        <a:xfrm>
          <a:off x="0" y="0"/>
          <a:ext cx="0" cy="0"/>
          <a:chOff x="0" y="0"/>
          <a:chExt cx="0" cy="0"/>
        </a:xfrm>
      </p:grpSpPr>
      <p:sp>
        <p:nvSpPr>
          <p:cNvPr id="1048683"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1048684"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1048685"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endParaRPr lang="zh-CN" altLang="en-US"/>
          </a:p>
        </p:txBody>
      </p:sp>
      <p:sp>
        <p:nvSpPr>
          <p:cNvPr id="1048686" name="日期占位符 4"/>
          <p:cNvSpPr>
            <a:spLocks noGrp="1"/>
          </p:cNvSpPr>
          <p:nvPr>
            <p:ph type="dt" sz="half" idx="10"/>
          </p:nvPr>
        </p:nvSpPr>
        <p:spPr/>
        <p:txBody>
          <a:bodyPr/>
          <a:p>
            <a:fld id="{16FFB94D-1046-44F3-9E34-120B3B25A82E}" type="datetimeFigureOut">
              <a:rPr lang="zh-CN" altLang="en-US" smtClean="0"/>
            </a:fld>
            <a:endParaRPr lang="zh-CN" altLang="en-US"/>
          </a:p>
        </p:txBody>
      </p:sp>
      <p:sp>
        <p:nvSpPr>
          <p:cNvPr id="1048687" name="页脚占位符 5"/>
          <p:cNvSpPr>
            <a:spLocks noGrp="1"/>
          </p:cNvSpPr>
          <p:nvPr>
            <p:ph type="ftr" sz="quarter" idx="11"/>
          </p:nvPr>
        </p:nvSpPr>
        <p:spPr/>
        <p:txBody>
          <a:bodyPr/>
          <a:p>
            <a:endParaRPr lang="zh-CN" altLang="en-US"/>
          </a:p>
        </p:txBody>
      </p:sp>
      <p:sp>
        <p:nvSpPr>
          <p:cNvPr id="1048688" name="灯片编号占位符 6"/>
          <p:cNvSpPr>
            <a:spLocks noGrp="1"/>
          </p:cNvSpPr>
          <p:nvPr>
            <p:ph type="sldNum" sz="quarter" idx="12"/>
          </p:nvPr>
        </p:nvSpPr>
        <p:spPr/>
        <p:txBody>
          <a:bodyPr/>
          <a:p>
            <a:fld id="{8ACF7AFC-F406-41F2-80F7-9501230B16F7}"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2" name=""/>
        <p:cNvGrpSpPr/>
        <p:nvPr/>
      </p:nvGrpSpPr>
      <p:grpSpPr>
        <a:xfrm>
          <a:off x="0" y="0"/>
          <a:ext cx="0" cy="0"/>
          <a:chOff x="0" y="0"/>
          <a:chExt cx="0" cy="0"/>
        </a:xfrm>
      </p:grpSpPr>
      <p:sp>
        <p:nvSpPr>
          <p:cNvPr id="1048576"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p>
            <a:r>
              <a:rPr lang="zh-CN" altLang="en-US"/>
              <a:t>单击此处编辑母版标题样式</a:t>
            </a:r>
            <a:endParaRPr lang="zh-CN" altLang="en-US"/>
          </a:p>
        </p:txBody>
      </p:sp>
      <p:sp>
        <p:nvSpPr>
          <p:cNvPr id="1048577"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1048578"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FFB94D-1046-44F3-9E34-120B3B25A82E}" type="datetimeFigureOut">
              <a:rPr lang="zh-CN" altLang="en-US" smtClean="0"/>
            </a:fld>
            <a:endParaRPr lang="zh-CN" altLang="en-US"/>
          </a:p>
        </p:txBody>
      </p:sp>
      <p:sp>
        <p:nvSpPr>
          <p:cNvPr id="1048579"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1048580"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CF7AFC-F406-41F2-80F7-9501230B16F7}"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image" Target="../media/image2.jpeg"/><Relationship Id="rId2" Type="http://schemas.openxmlformats.org/officeDocument/2006/relationships/tags" Target="../tags/tag1.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3.xml"/><Relationship Id="rId4" Type="http://schemas.openxmlformats.org/officeDocument/2006/relationships/slideLayout" Target="../slideLayouts/slideLayout2.xml"/><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5.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png"/><Relationship Id="rId2" Type="http://schemas.openxmlformats.org/officeDocument/2006/relationships/tags" Target="../tags/tag5.xml"/><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37" name=""/>
        <p:cNvGrpSpPr/>
        <p:nvPr/>
      </p:nvGrpSpPr>
      <p:grpSpPr>
        <a:xfrm>
          <a:off x="0" y="0"/>
          <a:ext cx="0" cy="0"/>
          <a:chOff x="0" y="0"/>
          <a:chExt cx="0" cy="0"/>
        </a:xfrm>
      </p:grpSpPr>
      <p:pic>
        <p:nvPicPr>
          <p:cNvPr id="2097157" name="PA_图片 6"/>
          <p:cNvPicPr>
            <a:picLocks noChangeAspect="1"/>
          </p:cNvPicPr>
          <p:nvPr>
            <p:custDataLst>
              <p:tags r:id="rId2"/>
            </p:custDataLst>
          </p:nvPr>
        </p:nvPicPr>
        <p:blipFill rotWithShape="1">
          <a:blip r:embed="rId3"/>
          <a:srcRect l="1" r="216" b="25181"/>
          <a:stretch>
            <a:fillRect/>
          </a:stretch>
        </p:blipFill>
        <p:spPr>
          <a:xfrm>
            <a:off x="0" y="-1"/>
            <a:ext cx="12192000" cy="6858001"/>
          </a:xfrm>
          <a:prstGeom prst="rect">
            <a:avLst/>
          </a:prstGeom>
        </p:spPr>
      </p:pic>
      <p:sp>
        <p:nvSpPr>
          <p:cNvPr id="1048640" name="PA_文本框 9"/>
          <p:cNvSpPr txBox="1"/>
          <p:nvPr>
            <p:custDataLst>
              <p:tags r:id="rId4"/>
            </p:custDataLst>
          </p:nvPr>
        </p:nvSpPr>
        <p:spPr>
          <a:xfrm>
            <a:off x="848360" y="1830070"/>
            <a:ext cx="11249660" cy="2214880"/>
          </a:xfrm>
          <a:prstGeom prst="rect">
            <a:avLst/>
          </a:prstGeom>
          <a:noFill/>
        </p:spPr>
        <p:txBody>
          <a:bodyPr wrap="square" rtlCol="0">
            <a:spAutoFit/>
          </a:bodyPr>
          <a:p>
            <a:r>
              <a:rPr lang="en-US" altLang="zh-CN" sz="13800" b="1" dirty="0">
                <a:solidFill>
                  <a:schemeClr val="bg1"/>
                </a:solidFill>
                <a:ea typeface="+mj-ea"/>
              </a:rPr>
              <a:t>     </a:t>
            </a:r>
            <a:r>
              <a:rPr lang="zh-CN" altLang="en-US" sz="13800" b="1" dirty="0">
                <a:solidFill>
                  <a:schemeClr val="bg1"/>
                </a:solidFill>
                <a:ea typeface="+mj-ea"/>
              </a:rPr>
              <a:t>四    季</a:t>
            </a:r>
            <a:endParaRPr lang="zh-CN" altLang="en-US" sz="13800" b="1" dirty="0">
              <a:solidFill>
                <a:schemeClr val="bg1"/>
              </a:solidFill>
              <a:ea typeface="+mj-ea"/>
            </a:endParaRPr>
          </a:p>
        </p:txBody>
      </p:sp>
      <p:sp>
        <p:nvSpPr>
          <p:cNvPr id="1048641" name="PA_文本框 10"/>
          <p:cNvSpPr txBox="1"/>
          <p:nvPr>
            <p:custDataLst>
              <p:tags r:id="rId5"/>
            </p:custDataLst>
          </p:nvPr>
        </p:nvSpPr>
        <p:spPr>
          <a:xfrm>
            <a:off x="6101080" y="2249170"/>
            <a:ext cx="5996940" cy="1577339"/>
          </a:xfrm>
          <a:prstGeom prst="rect">
            <a:avLst/>
          </a:prstGeom>
          <a:noFill/>
        </p:spPr>
        <p:txBody>
          <a:bodyPr wrap="square" rtlCol="0">
            <a:spAutoFit/>
          </a:bodyPr>
          <a:p>
            <a:r>
              <a:rPr lang="en-US" altLang="zh-CN" sz="8800" b="1" dirty="0">
                <a:solidFill>
                  <a:schemeClr val="bg1"/>
                </a:solidFill>
                <a:latin typeface="+mj-ea"/>
                <a:ea typeface="+mj-ea"/>
              </a:rPr>
              <a:t> </a:t>
            </a:r>
            <a:endParaRPr lang="en-US" altLang="zh-CN" sz="8800" b="1" dirty="0">
              <a:solidFill>
                <a:schemeClr val="bg1"/>
              </a:solidFill>
              <a:latin typeface="+mj-ea"/>
              <a:ea typeface="+mj-ea"/>
            </a:endParaRPr>
          </a:p>
        </p:txBody>
      </p:sp>
      <p:sp>
        <p:nvSpPr>
          <p:cNvPr id="1048642" name="文本框 1"/>
          <p:cNvSpPr txBox="1"/>
          <p:nvPr/>
        </p:nvSpPr>
        <p:spPr>
          <a:xfrm>
            <a:off x="9324340" y="5647055"/>
            <a:ext cx="2104390" cy="460375"/>
          </a:xfrm>
          <a:prstGeom prst="rect">
            <a:avLst/>
          </a:prstGeom>
          <a:noFill/>
        </p:spPr>
        <p:txBody>
          <a:bodyPr wrap="none" rtlCol="0">
            <a:spAutoFit/>
          </a:bodyPr>
          <a:p>
            <a:r>
              <a:rPr lang="zh-CN" altLang="en-US" sz="2400">
                <a:solidFill>
                  <a:schemeClr val="bg1"/>
                </a:solidFill>
                <a:latin typeface="Adobe Myungjo Std M" panose="02020600000000000000" charset="-128"/>
                <a:ea typeface="Adobe Myungjo Std M" panose="02020600000000000000" charset="-128"/>
                <a:cs typeface="Adobe Myungjo Std M" panose="02020600000000000000" charset="-128"/>
              </a:rPr>
              <a:t>张君涵 张世浩</a:t>
            </a:r>
            <a:endParaRPr lang="zh-CN" altLang="en-US" sz="2400">
              <a:solidFill>
                <a:schemeClr val="bg1"/>
              </a:solidFill>
              <a:latin typeface="Adobe Myungjo Std M" panose="02020600000000000000" charset="-128"/>
              <a:ea typeface="Adobe Myungjo Std M" panose="02020600000000000000" charset="-128"/>
              <a:cs typeface="Adobe Myungjo Std M" panose="02020600000000000000" charset="-128"/>
            </a:endParaRPr>
          </a:p>
        </p:txBody>
      </p:sp>
    </p:spTree>
    <p:custDataLst>
      <p:tags r:id="rId6"/>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42" name=""/>
        <p:cNvGrpSpPr/>
        <p:nvPr/>
      </p:nvGrpSpPr>
      <p:grpSpPr>
        <a:xfrm>
          <a:off x="0" y="0"/>
          <a:ext cx="0" cy="0"/>
          <a:chOff x="0" y="0"/>
          <a:chExt cx="0" cy="0"/>
        </a:xfrm>
      </p:grpSpPr>
      <p:sp>
        <p:nvSpPr>
          <p:cNvPr id="1048656" name="弧形 9"/>
          <p:cNvSpPr/>
          <p:nvPr/>
        </p:nvSpPr>
        <p:spPr>
          <a:xfrm rot="12761059">
            <a:off x="332806" y="244897"/>
            <a:ext cx="720000" cy="72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57" name="弧形 11"/>
          <p:cNvSpPr/>
          <p:nvPr/>
        </p:nvSpPr>
        <p:spPr>
          <a:xfrm>
            <a:off x="242806" y="154897"/>
            <a:ext cx="900000" cy="90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58" name="文本框 12"/>
          <p:cNvSpPr txBox="1"/>
          <p:nvPr/>
        </p:nvSpPr>
        <p:spPr>
          <a:xfrm>
            <a:off x="372847" y="312510"/>
            <a:ext cx="639919" cy="584775"/>
          </a:xfrm>
          <a:prstGeom prst="rect">
            <a:avLst/>
          </a:prstGeom>
          <a:noFill/>
        </p:spPr>
        <p:txBody>
          <a:bodyPr wrap="none" rtlCol="0">
            <a:spAutoFit/>
          </a:bodyPr>
          <a:p>
            <a:r>
              <a:rPr lang="en-US" altLang="zh-CN" sz="3200" b="1" dirty="0">
                <a:solidFill>
                  <a:schemeClr val="bg1"/>
                </a:solidFill>
              </a:rPr>
              <a:t>04</a:t>
            </a:r>
            <a:endParaRPr lang="zh-CN" altLang="en-US" sz="3200" b="1" dirty="0">
              <a:solidFill>
                <a:schemeClr val="bg1"/>
              </a:solidFill>
            </a:endParaRPr>
          </a:p>
        </p:txBody>
      </p:sp>
      <p:cxnSp>
        <p:nvCxnSpPr>
          <p:cNvPr id="3145743" name="直接连接符 14"/>
          <p:cNvCxnSpPr/>
          <p:nvPr/>
        </p:nvCxnSpPr>
        <p:spPr>
          <a:xfrm>
            <a:off x="4800000" y="582617"/>
            <a:ext cx="1296000" cy="0"/>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cxnSp>
        <p:nvCxnSpPr>
          <p:cNvPr id="3145744" name="直接连接符 17"/>
          <p:cNvCxnSpPr/>
          <p:nvPr/>
        </p:nvCxnSpPr>
        <p:spPr>
          <a:xfrm flipH="1">
            <a:off x="1320799" y="582617"/>
            <a:ext cx="1296000" cy="0"/>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sp>
        <p:nvSpPr>
          <p:cNvPr id="1048659" name="文本框 19"/>
          <p:cNvSpPr txBox="1"/>
          <p:nvPr/>
        </p:nvSpPr>
        <p:spPr>
          <a:xfrm>
            <a:off x="2590144" y="312510"/>
            <a:ext cx="1808480" cy="583565"/>
          </a:xfrm>
          <a:prstGeom prst="rect">
            <a:avLst/>
          </a:prstGeom>
          <a:noFill/>
        </p:spPr>
        <p:txBody>
          <a:bodyPr wrap="none" rtlCol="0">
            <a:spAutoFit/>
          </a:bodyPr>
          <a:p>
            <a:r>
              <a:rPr lang="zh-CN" altLang="en-US" sz="3200" dirty="0">
                <a:solidFill>
                  <a:schemeClr val="bg1"/>
                </a:solidFill>
              </a:rPr>
              <a:t>作品特点</a:t>
            </a:r>
            <a:endParaRPr lang="zh-CN" altLang="en-US" sz="3200" dirty="0">
              <a:solidFill>
                <a:schemeClr val="bg1"/>
              </a:solidFill>
            </a:endParaRPr>
          </a:p>
        </p:txBody>
      </p:sp>
      <p:sp>
        <p:nvSpPr>
          <p:cNvPr id="1048660" name="文本框 4"/>
          <p:cNvSpPr txBox="1"/>
          <p:nvPr/>
        </p:nvSpPr>
        <p:spPr>
          <a:xfrm>
            <a:off x="6260465" y="1570990"/>
            <a:ext cx="5516245" cy="4523105"/>
          </a:xfrm>
          <a:prstGeom prst="rect">
            <a:avLst/>
          </a:prstGeom>
          <a:noFill/>
        </p:spPr>
        <p:txBody>
          <a:bodyPr wrap="square" rtlCol="0">
            <a:spAutoFit/>
          </a:bodyPr>
          <a:p>
            <a:pPr fontAlgn="auto">
              <a:lnSpc>
                <a:spcPct val="150000"/>
              </a:lnSpc>
            </a:pPr>
            <a:r>
              <a:rPr lang="en-US" altLang="zh-CN" sz="2400">
                <a:solidFill>
                  <a:schemeClr val="bg1"/>
                </a:solidFill>
              </a:rPr>
              <a:t>1.</a:t>
            </a:r>
            <a:r>
              <a:rPr lang="zh-CN" altLang="en-US" sz="2400">
                <a:solidFill>
                  <a:schemeClr val="bg1"/>
                </a:solidFill>
              </a:rPr>
              <a:t>角色可爱，适合</a:t>
            </a:r>
            <a:r>
              <a:rPr lang="en-US" altLang="zh-CN" sz="2400">
                <a:solidFill>
                  <a:schemeClr val="bg1"/>
                </a:solidFill>
              </a:rPr>
              <a:t>6</a:t>
            </a:r>
            <a:r>
              <a:rPr lang="zh-CN" altLang="en-US" sz="2400">
                <a:solidFill>
                  <a:schemeClr val="bg1"/>
                </a:solidFill>
              </a:rPr>
              <a:t>岁小朋友，</a:t>
            </a:r>
            <a:r>
              <a:rPr lang="zh-CN" altLang="en-US" sz="2400">
                <a:solidFill>
                  <a:schemeClr val="bg1"/>
                </a:solidFill>
                <a:sym typeface="+mn-ea"/>
              </a:rPr>
              <a:t>让玩家更有兴趣。</a:t>
            </a:r>
            <a:endParaRPr lang="zh-CN" altLang="en-US" sz="2400">
              <a:solidFill>
                <a:schemeClr val="bg1"/>
              </a:solidFill>
            </a:endParaRPr>
          </a:p>
          <a:p>
            <a:pPr fontAlgn="auto">
              <a:lnSpc>
                <a:spcPct val="150000"/>
              </a:lnSpc>
            </a:pPr>
            <a:r>
              <a:rPr lang="en-US" altLang="zh-CN" sz="2400">
                <a:solidFill>
                  <a:schemeClr val="bg1"/>
                </a:solidFill>
              </a:rPr>
              <a:t>2.</a:t>
            </a:r>
            <a:r>
              <a:rPr lang="zh-CN" altLang="en-US" sz="2400">
                <a:solidFill>
                  <a:schemeClr val="bg1"/>
                </a:solidFill>
              </a:rPr>
              <a:t>设置了npc与玩家交互，给玩家讲古诗，让玩家潜移默化的了解中国古诗词。</a:t>
            </a:r>
            <a:endParaRPr lang="zh-CN" altLang="en-US" sz="2400">
              <a:solidFill>
                <a:schemeClr val="bg1"/>
              </a:solidFill>
            </a:endParaRPr>
          </a:p>
          <a:p>
            <a:pPr fontAlgn="auto">
              <a:lnSpc>
                <a:spcPct val="150000"/>
              </a:lnSpc>
            </a:pPr>
            <a:r>
              <a:rPr lang="en-US" altLang="zh-CN" sz="2400">
                <a:solidFill>
                  <a:schemeClr val="bg1"/>
                </a:solidFill>
              </a:rPr>
              <a:t>3.</a:t>
            </a:r>
            <a:r>
              <a:rPr lang="zh-CN" altLang="en-US" sz="2400">
                <a:solidFill>
                  <a:schemeClr val="bg1"/>
                </a:solidFill>
              </a:rPr>
              <a:t>场地精美，游戏背景音乐的渲染。</a:t>
            </a:r>
            <a:endParaRPr lang="zh-CN" altLang="en-US" sz="2400">
              <a:solidFill>
                <a:schemeClr val="bg1"/>
              </a:solidFill>
            </a:endParaRPr>
          </a:p>
          <a:p>
            <a:pPr fontAlgn="auto">
              <a:lnSpc>
                <a:spcPct val="150000"/>
              </a:lnSpc>
            </a:pPr>
            <a:r>
              <a:rPr lang="en-US" altLang="zh-CN" sz="2400">
                <a:solidFill>
                  <a:schemeClr val="bg1"/>
                </a:solidFill>
              </a:rPr>
              <a:t>4.</a:t>
            </a:r>
            <a:r>
              <a:rPr lang="zh-CN" altLang="en-US" sz="2400">
                <a:solidFill>
                  <a:schemeClr val="bg1"/>
                </a:solidFill>
              </a:rPr>
              <a:t>同场景传送门，人物对话框，使得玩家身临其境的感受大自然四季的美丽与中国传统文化的巧妙结合。</a:t>
            </a:r>
            <a:endParaRPr lang="zh-CN" altLang="en-US" sz="2400">
              <a:solidFill>
                <a:schemeClr val="bg1"/>
              </a:solidFill>
            </a:endParaRPr>
          </a:p>
        </p:txBody>
      </p:sp>
      <p:pic>
        <p:nvPicPr>
          <p:cNvPr id="2097159" name="图片 1" descr="C:\Users\dell\Desktop\A$~7MM@UMY6JX`S35[OMZTC.pngA$~7MM@UMY6JX`S35[OMZTC"/>
          <p:cNvPicPr>
            <a:picLocks noChangeAspect="1"/>
          </p:cNvPicPr>
          <p:nvPr/>
        </p:nvPicPr>
        <p:blipFill>
          <a:blip r:embed="rId2"/>
          <a:srcRect/>
          <a:stretch>
            <a:fillRect/>
          </a:stretch>
        </p:blipFill>
        <p:spPr>
          <a:xfrm>
            <a:off x="195580" y="1701165"/>
            <a:ext cx="6064885" cy="36322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43" name=""/>
        <p:cNvGrpSpPr/>
        <p:nvPr/>
      </p:nvGrpSpPr>
      <p:grpSpPr>
        <a:xfrm>
          <a:off x="0" y="0"/>
          <a:ext cx="0" cy="0"/>
          <a:chOff x="0" y="0"/>
          <a:chExt cx="0" cy="0"/>
        </a:xfrm>
      </p:grpSpPr>
      <p:sp>
        <p:nvSpPr>
          <p:cNvPr id="1048661" name="弧形 2"/>
          <p:cNvSpPr/>
          <p:nvPr/>
        </p:nvSpPr>
        <p:spPr>
          <a:xfrm rot="12761059">
            <a:off x="3317583" y="2348999"/>
            <a:ext cx="2160000" cy="216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62" name="文本框 3"/>
          <p:cNvSpPr txBox="1"/>
          <p:nvPr/>
        </p:nvSpPr>
        <p:spPr>
          <a:xfrm>
            <a:off x="3543824" y="2644170"/>
            <a:ext cx="1351915" cy="1568450"/>
          </a:xfrm>
          <a:prstGeom prst="rect">
            <a:avLst/>
          </a:prstGeom>
          <a:noFill/>
        </p:spPr>
        <p:txBody>
          <a:bodyPr wrap="none" rtlCol="0">
            <a:spAutoFit/>
          </a:bodyPr>
          <a:p>
            <a:r>
              <a:rPr lang="en-US" altLang="zh-CN" sz="9600" b="1" spc="600" dirty="0">
                <a:solidFill>
                  <a:schemeClr val="bg1"/>
                </a:solidFill>
                <a:latin typeface="+mj-lt"/>
                <a:ea typeface="+mj-ea"/>
              </a:rPr>
              <a:t> 5</a:t>
            </a:r>
            <a:endParaRPr lang="zh-CN" altLang="en-US" sz="9600" b="1" spc="600" dirty="0">
              <a:solidFill>
                <a:schemeClr val="bg1"/>
              </a:solidFill>
              <a:latin typeface="+mj-lt"/>
              <a:ea typeface="+mj-ea"/>
            </a:endParaRPr>
          </a:p>
        </p:txBody>
      </p:sp>
      <p:cxnSp>
        <p:nvCxnSpPr>
          <p:cNvPr id="3145745" name="直接连接符 4"/>
          <p:cNvCxnSpPr/>
          <p:nvPr/>
        </p:nvCxnSpPr>
        <p:spPr>
          <a:xfrm flipV="1">
            <a:off x="6539056" y="3429000"/>
            <a:ext cx="4028391" cy="6184"/>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1048663" name="文本框 5"/>
          <p:cNvSpPr txBox="1"/>
          <p:nvPr/>
        </p:nvSpPr>
        <p:spPr>
          <a:xfrm>
            <a:off x="7242636" y="2772639"/>
            <a:ext cx="2680970" cy="583565"/>
          </a:xfrm>
          <a:prstGeom prst="rect">
            <a:avLst/>
          </a:prstGeom>
          <a:noFill/>
        </p:spPr>
        <p:txBody>
          <a:bodyPr wrap="none" rtlCol="0">
            <a:spAutoFit/>
          </a:bodyPr>
          <a:p>
            <a:r>
              <a:rPr lang="en-US" altLang="zh-CN" sz="3200" b="1" spc="600" dirty="0">
                <a:solidFill>
                  <a:schemeClr val="bg1"/>
                </a:solidFill>
              </a:rPr>
              <a:t>   </a:t>
            </a:r>
            <a:r>
              <a:rPr lang="zh-CN" altLang="en-US" sz="3200" b="1" spc="600" dirty="0">
                <a:solidFill>
                  <a:schemeClr val="bg1"/>
                </a:solidFill>
              </a:rPr>
              <a:t>作品展示</a:t>
            </a:r>
            <a:endParaRPr lang="zh-CN" altLang="en-US" sz="3200" b="1" spc="600" dirty="0">
              <a:solidFill>
                <a:schemeClr val="bg1"/>
              </a:solidFill>
            </a:endParaRPr>
          </a:p>
        </p:txBody>
      </p:sp>
      <p:sp>
        <p:nvSpPr>
          <p:cNvPr id="1048664" name="弧形 6"/>
          <p:cNvSpPr/>
          <p:nvPr/>
        </p:nvSpPr>
        <p:spPr>
          <a:xfrm>
            <a:off x="3137583" y="2169000"/>
            <a:ext cx="2520000" cy="252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65" name="文本框 8"/>
          <p:cNvSpPr txBox="1"/>
          <p:nvPr/>
        </p:nvSpPr>
        <p:spPr>
          <a:xfrm>
            <a:off x="6539056" y="3506770"/>
            <a:ext cx="4201685" cy="460375"/>
          </a:xfrm>
          <a:prstGeom prst="rect">
            <a:avLst/>
          </a:prstGeom>
          <a:noFill/>
        </p:spPr>
        <p:txBody>
          <a:bodyPr wrap="square" rtlCol="0">
            <a:spAutoFit/>
          </a:bodyPr>
          <a:p>
            <a:pPr algn="ctr"/>
            <a:endParaRPr lang="zh-CN" altLang="en-US" sz="2400" dirty="0">
              <a:solidFill>
                <a:schemeClr val="bg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44" name=""/>
        <p:cNvGrpSpPr/>
        <p:nvPr/>
      </p:nvGrpSpPr>
      <p:grpSpPr>
        <a:xfrm>
          <a:off x="0" y="0"/>
          <a:ext cx="0" cy="0"/>
          <a:chOff x="0" y="0"/>
          <a:chExt cx="0" cy="0"/>
        </a:xfrm>
      </p:grpSpPr>
      <p:sp>
        <p:nvSpPr>
          <p:cNvPr id="1048666" name="弧形 9"/>
          <p:cNvSpPr/>
          <p:nvPr/>
        </p:nvSpPr>
        <p:spPr>
          <a:xfrm rot="12761059">
            <a:off x="332806" y="244897"/>
            <a:ext cx="720000" cy="72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67" name="弧形 11"/>
          <p:cNvSpPr/>
          <p:nvPr/>
        </p:nvSpPr>
        <p:spPr>
          <a:xfrm>
            <a:off x="242806" y="154897"/>
            <a:ext cx="900000" cy="90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68" name="文本框 12"/>
          <p:cNvSpPr txBox="1"/>
          <p:nvPr/>
        </p:nvSpPr>
        <p:spPr>
          <a:xfrm>
            <a:off x="372847" y="312510"/>
            <a:ext cx="639919" cy="584775"/>
          </a:xfrm>
          <a:prstGeom prst="rect">
            <a:avLst/>
          </a:prstGeom>
          <a:noFill/>
        </p:spPr>
        <p:txBody>
          <a:bodyPr wrap="none" rtlCol="0">
            <a:spAutoFit/>
          </a:bodyPr>
          <a:p>
            <a:r>
              <a:rPr lang="en-US" altLang="zh-CN" sz="3200" b="1" dirty="0">
                <a:solidFill>
                  <a:schemeClr val="bg1"/>
                </a:solidFill>
              </a:rPr>
              <a:t>03</a:t>
            </a:r>
            <a:endParaRPr lang="zh-CN" altLang="en-US" sz="3200" b="1" dirty="0">
              <a:solidFill>
                <a:schemeClr val="bg1"/>
              </a:solidFill>
            </a:endParaRPr>
          </a:p>
        </p:txBody>
      </p:sp>
      <p:cxnSp>
        <p:nvCxnSpPr>
          <p:cNvPr id="3145746" name="直接连接符 14"/>
          <p:cNvCxnSpPr/>
          <p:nvPr/>
        </p:nvCxnSpPr>
        <p:spPr>
          <a:xfrm>
            <a:off x="4800000" y="582617"/>
            <a:ext cx="1296000" cy="0"/>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cxnSp>
        <p:nvCxnSpPr>
          <p:cNvPr id="3145747" name="直接连接符 17"/>
          <p:cNvCxnSpPr/>
          <p:nvPr/>
        </p:nvCxnSpPr>
        <p:spPr>
          <a:xfrm flipH="1">
            <a:off x="1320799" y="582617"/>
            <a:ext cx="1296000" cy="0"/>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sp>
        <p:nvSpPr>
          <p:cNvPr id="1048669" name="文本框 19"/>
          <p:cNvSpPr txBox="1"/>
          <p:nvPr/>
        </p:nvSpPr>
        <p:spPr>
          <a:xfrm>
            <a:off x="2590144" y="312510"/>
            <a:ext cx="1808480" cy="583565"/>
          </a:xfrm>
          <a:prstGeom prst="rect">
            <a:avLst/>
          </a:prstGeom>
          <a:noFill/>
        </p:spPr>
        <p:txBody>
          <a:bodyPr wrap="none" rtlCol="0">
            <a:spAutoFit/>
          </a:bodyPr>
          <a:p>
            <a:r>
              <a:rPr lang="zh-CN" altLang="en-US" sz="3200" dirty="0">
                <a:solidFill>
                  <a:schemeClr val="bg1"/>
                </a:solidFill>
              </a:rPr>
              <a:t>作品展示</a:t>
            </a:r>
            <a:endParaRPr lang="zh-CN" altLang="en-US" sz="3200" dirty="0">
              <a:solidFill>
                <a:schemeClr val="bg1"/>
              </a:solidFill>
            </a:endParaRPr>
          </a:p>
        </p:txBody>
      </p:sp>
      <p:sp>
        <p:nvSpPr>
          <p:cNvPr id="1048670" name="文本框 4"/>
          <p:cNvSpPr txBox="1"/>
          <p:nvPr/>
        </p:nvSpPr>
        <p:spPr>
          <a:xfrm>
            <a:off x="1629410" y="1489710"/>
            <a:ext cx="9113520" cy="398780"/>
          </a:xfrm>
          <a:prstGeom prst="rect">
            <a:avLst/>
          </a:prstGeom>
          <a:noFill/>
        </p:spPr>
        <p:txBody>
          <a:bodyPr wrap="square" rtlCol="0">
            <a:spAutoFit/>
          </a:bodyPr>
          <a:p>
            <a:endParaRPr lang="zh-CN" altLang="en-US" sz="2000">
              <a:solidFill>
                <a:schemeClr val="bg1"/>
              </a:solidFill>
            </a:endParaRPr>
          </a:p>
        </p:txBody>
      </p:sp>
      <p:pic>
        <p:nvPicPr>
          <p:cNvPr id="1" name="图片 0" descr="春"/>
          <p:cNvPicPr>
            <a:picLocks noChangeAspect="1"/>
          </p:cNvPicPr>
          <p:nvPr/>
        </p:nvPicPr>
        <p:blipFill>
          <a:blip r:embed="rId2"/>
          <a:stretch>
            <a:fillRect/>
          </a:stretch>
        </p:blipFill>
        <p:spPr>
          <a:xfrm>
            <a:off x="195580" y="1251585"/>
            <a:ext cx="6216650" cy="3190240"/>
          </a:xfrm>
          <a:prstGeom prst="rect">
            <a:avLst/>
          </a:prstGeom>
        </p:spPr>
      </p:pic>
      <p:pic>
        <p:nvPicPr>
          <p:cNvPr id="2" name="图片 1" descr="对话1"/>
          <p:cNvPicPr>
            <a:picLocks noChangeAspect="1"/>
          </p:cNvPicPr>
          <p:nvPr/>
        </p:nvPicPr>
        <p:blipFill>
          <a:blip r:embed="rId3"/>
          <a:stretch>
            <a:fillRect/>
          </a:stretch>
        </p:blipFill>
        <p:spPr>
          <a:xfrm>
            <a:off x="5216525" y="3252470"/>
            <a:ext cx="6936105" cy="3491230"/>
          </a:xfrm>
          <a:prstGeom prst="rect">
            <a:avLst/>
          </a:prstGeom>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t="-13000" b="-13000"/>
          </a:stretch>
        </a:blipFill>
        <a:effectLst/>
      </p:bgPr>
    </p:bg>
    <p:spTree>
      <p:nvGrpSpPr>
        <p:cNvPr id="47" name=""/>
        <p:cNvGrpSpPr/>
        <p:nvPr/>
      </p:nvGrpSpPr>
      <p:grpSpPr>
        <a:xfrm>
          <a:off x="0" y="0"/>
          <a:ext cx="0" cy="0"/>
          <a:chOff x="0" y="0"/>
          <a:chExt cx="0" cy="0"/>
        </a:xfrm>
      </p:grpSpPr>
      <p:sp>
        <p:nvSpPr>
          <p:cNvPr id="1048673" name="任意多边形: 形状 6"/>
          <p:cNvSpPr/>
          <p:nvPr/>
        </p:nvSpPr>
        <p:spPr>
          <a:xfrm>
            <a:off x="2506080" y="2555613"/>
            <a:ext cx="7179840" cy="1298191"/>
          </a:xfrm>
          <a:custGeom>
            <a:avLst/>
            <a:gdLst/>
            <a:ahLst/>
            <a:cxnLst/>
            <a:rect l="l" t="t" r="r" b="b"/>
            <a:pathLst>
              <a:path w="7179840" h="1298191">
                <a:moveTo>
                  <a:pt x="2915543" y="314065"/>
                </a:moveTo>
                <a:lnTo>
                  <a:pt x="2746102" y="779599"/>
                </a:lnTo>
                <a:lnTo>
                  <a:pt x="3088407" y="779599"/>
                </a:lnTo>
                <a:close/>
                <a:moveTo>
                  <a:pt x="4960553" y="21394"/>
                </a:moveTo>
                <a:lnTo>
                  <a:pt x="5213858" y="21394"/>
                </a:lnTo>
                <a:lnTo>
                  <a:pt x="5213858" y="578495"/>
                </a:lnTo>
                <a:lnTo>
                  <a:pt x="5725604" y="21394"/>
                </a:lnTo>
                <a:lnTo>
                  <a:pt x="6066196" y="21394"/>
                </a:lnTo>
                <a:lnTo>
                  <a:pt x="5593816" y="510034"/>
                </a:lnTo>
                <a:lnTo>
                  <a:pt x="6091870" y="1275941"/>
                </a:lnTo>
                <a:lnTo>
                  <a:pt x="5764113" y="1275941"/>
                </a:lnTo>
                <a:lnTo>
                  <a:pt x="5419241" y="687177"/>
                </a:lnTo>
                <a:lnTo>
                  <a:pt x="5213858" y="896839"/>
                </a:lnTo>
                <a:lnTo>
                  <a:pt x="5213858" y="1275941"/>
                </a:lnTo>
                <a:lnTo>
                  <a:pt x="4960553" y="1275941"/>
                </a:lnTo>
                <a:close/>
                <a:moveTo>
                  <a:pt x="3692872" y="21394"/>
                </a:moveTo>
                <a:lnTo>
                  <a:pt x="3939331" y="21394"/>
                </a:lnTo>
                <a:lnTo>
                  <a:pt x="4452788" y="859185"/>
                </a:lnTo>
                <a:lnTo>
                  <a:pt x="4452788" y="21394"/>
                </a:lnTo>
                <a:lnTo>
                  <a:pt x="4688123" y="21394"/>
                </a:lnTo>
                <a:lnTo>
                  <a:pt x="4688123" y="1275941"/>
                </a:lnTo>
                <a:lnTo>
                  <a:pt x="4433962" y="1275941"/>
                </a:lnTo>
                <a:lnTo>
                  <a:pt x="3928206" y="457833"/>
                </a:lnTo>
                <a:lnTo>
                  <a:pt x="3928206" y="1275941"/>
                </a:lnTo>
                <a:lnTo>
                  <a:pt x="3692872" y="1275941"/>
                </a:lnTo>
                <a:close/>
                <a:moveTo>
                  <a:pt x="2784611" y="21394"/>
                </a:moveTo>
                <a:lnTo>
                  <a:pt x="3052465" y="21394"/>
                </a:lnTo>
                <a:lnTo>
                  <a:pt x="3554797" y="1275941"/>
                </a:lnTo>
                <a:lnTo>
                  <a:pt x="3279242" y="1275941"/>
                </a:lnTo>
                <a:lnTo>
                  <a:pt x="3169704" y="990973"/>
                </a:lnTo>
                <a:lnTo>
                  <a:pt x="2668228" y="990973"/>
                </a:lnTo>
                <a:lnTo>
                  <a:pt x="2564680" y="1275941"/>
                </a:lnTo>
                <a:lnTo>
                  <a:pt x="2295971" y="1275941"/>
                </a:lnTo>
                <a:close/>
                <a:moveTo>
                  <a:pt x="1157511" y="21394"/>
                </a:moveTo>
                <a:lnTo>
                  <a:pt x="1410816" y="21394"/>
                </a:lnTo>
                <a:lnTo>
                  <a:pt x="1410816" y="515169"/>
                </a:lnTo>
                <a:lnTo>
                  <a:pt x="1907158" y="515169"/>
                </a:lnTo>
                <a:lnTo>
                  <a:pt x="1907158" y="21394"/>
                </a:lnTo>
                <a:lnTo>
                  <a:pt x="2160463" y="21394"/>
                </a:lnTo>
                <a:lnTo>
                  <a:pt x="2160463" y="1275941"/>
                </a:lnTo>
                <a:lnTo>
                  <a:pt x="1907158" y="1275941"/>
                </a:lnTo>
                <a:lnTo>
                  <a:pt x="1907158" y="727398"/>
                </a:lnTo>
                <a:lnTo>
                  <a:pt x="1410816" y="727398"/>
                </a:lnTo>
                <a:lnTo>
                  <a:pt x="1410816" y="1275941"/>
                </a:lnTo>
                <a:lnTo>
                  <a:pt x="1157511" y="1275941"/>
                </a:lnTo>
                <a:close/>
                <a:moveTo>
                  <a:pt x="0" y="21394"/>
                </a:moveTo>
                <a:lnTo>
                  <a:pt x="996962" y="21394"/>
                </a:lnTo>
                <a:lnTo>
                  <a:pt x="996962" y="233623"/>
                </a:lnTo>
                <a:lnTo>
                  <a:pt x="625562" y="233623"/>
                </a:lnTo>
                <a:lnTo>
                  <a:pt x="625562" y="1275941"/>
                </a:lnTo>
                <a:lnTo>
                  <a:pt x="372256" y="1275941"/>
                </a:lnTo>
                <a:lnTo>
                  <a:pt x="372256" y="233623"/>
                </a:lnTo>
                <a:lnTo>
                  <a:pt x="0" y="233623"/>
                </a:lnTo>
                <a:close/>
                <a:moveTo>
                  <a:pt x="6662960" y="0"/>
                </a:moveTo>
                <a:cubicBezTo>
                  <a:pt x="6820420" y="0"/>
                  <a:pt x="6938943" y="34516"/>
                  <a:pt x="7018529" y="103548"/>
                </a:cubicBezTo>
                <a:cubicBezTo>
                  <a:pt x="7098115" y="172579"/>
                  <a:pt x="7139904" y="264716"/>
                  <a:pt x="7143898" y="379959"/>
                </a:cubicBezTo>
                <a:lnTo>
                  <a:pt x="6890592" y="391084"/>
                </a:lnTo>
                <a:cubicBezTo>
                  <a:pt x="6879753" y="326616"/>
                  <a:pt x="6856504" y="280262"/>
                  <a:pt x="6820848" y="252022"/>
                </a:cubicBezTo>
                <a:cubicBezTo>
                  <a:pt x="6785192" y="223782"/>
                  <a:pt x="6731706" y="209662"/>
                  <a:pt x="6660392" y="209662"/>
                </a:cubicBezTo>
                <a:cubicBezTo>
                  <a:pt x="6586797" y="209662"/>
                  <a:pt x="6529176" y="224780"/>
                  <a:pt x="6487529" y="255017"/>
                </a:cubicBezTo>
                <a:cubicBezTo>
                  <a:pt x="6460715" y="274415"/>
                  <a:pt x="6447308" y="300373"/>
                  <a:pt x="6447308" y="332892"/>
                </a:cubicBezTo>
                <a:cubicBezTo>
                  <a:pt x="6447308" y="362558"/>
                  <a:pt x="6459859" y="387946"/>
                  <a:pt x="6484962" y="409055"/>
                </a:cubicBezTo>
                <a:cubicBezTo>
                  <a:pt x="6516910" y="435868"/>
                  <a:pt x="6594499" y="463823"/>
                  <a:pt x="6717729" y="492919"/>
                </a:cubicBezTo>
                <a:cubicBezTo>
                  <a:pt x="6840958" y="522015"/>
                  <a:pt x="6932097" y="552109"/>
                  <a:pt x="6991144" y="583202"/>
                </a:cubicBezTo>
                <a:cubicBezTo>
                  <a:pt x="7050192" y="614295"/>
                  <a:pt x="7096404" y="656798"/>
                  <a:pt x="7129778" y="710711"/>
                </a:cubicBezTo>
                <a:cubicBezTo>
                  <a:pt x="7163152" y="764624"/>
                  <a:pt x="7179840" y="831230"/>
                  <a:pt x="7179840" y="910531"/>
                </a:cubicBezTo>
                <a:cubicBezTo>
                  <a:pt x="7179840" y="982415"/>
                  <a:pt x="7159872" y="1049735"/>
                  <a:pt x="7119937" y="1112491"/>
                </a:cubicBezTo>
                <a:cubicBezTo>
                  <a:pt x="7080001" y="1175246"/>
                  <a:pt x="7023520" y="1221886"/>
                  <a:pt x="6950496" y="1252408"/>
                </a:cubicBezTo>
                <a:cubicBezTo>
                  <a:pt x="6877471" y="1282930"/>
                  <a:pt x="6786475" y="1298191"/>
                  <a:pt x="6677508" y="1298191"/>
                </a:cubicBezTo>
                <a:cubicBezTo>
                  <a:pt x="6518906" y="1298191"/>
                  <a:pt x="6397104" y="1261536"/>
                  <a:pt x="6312098" y="1188226"/>
                </a:cubicBezTo>
                <a:cubicBezTo>
                  <a:pt x="6227092" y="1114915"/>
                  <a:pt x="6176317" y="1008088"/>
                  <a:pt x="6159772" y="867743"/>
                </a:cubicBezTo>
                <a:lnTo>
                  <a:pt x="6406232" y="843782"/>
                </a:lnTo>
                <a:cubicBezTo>
                  <a:pt x="6421065" y="926505"/>
                  <a:pt x="6451159" y="987264"/>
                  <a:pt x="6496514" y="1026059"/>
                </a:cubicBezTo>
                <a:cubicBezTo>
                  <a:pt x="6541870" y="1064853"/>
                  <a:pt x="6603056" y="1084251"/>
                  <a:pt x="6680076" y="1084251"/>
                </a:cubicBezTo>
                <a:cubicBezTo>
                  <a:pt x="6761658" y="1084251"/>
                  <a:pt x="6823130" y="1066993"/>
                  <a:pt x="6864492" y="1032477"/>
                </a:cubicBezTo>
                <a:cubicBezTo>
                  <a:pt x="6905854" y="997961"/>
                  <a:pt x="6926534" y="957598"/>
                  <a:pt x="6926534" y="911387"/>
                </a:cubicBezTo>
                <a:cubicBezTo>
                  <a:pt x="6926534" y="881720"/>
                  <a:pt x="6917834" y="856475"/>
                  <a:pt x="6900434" y="835652"/>
                </a:cubicBezTo>
                <a:cubicBezTo>
                  <a:pt x="6883033" y="814828"/>
                  <a:pt x="6852654" y="796715"/>
                  <a:pt x="6809296" y="781311"/>
                </a:cubicBezTo>
                <a:cubicBezTo>
                  <a:pt x="6779629" y="771042"/>
                  <a:pt x="6712024" y="752786"/>
                  <a:pt x="6606480" y="726542"/>
                </a:cubicBezTo>
                <a:cubicBezTo>
                  <a:pt x="6470699" y="692882"/>
                  <a:pt x="6375424" y="651520"/>
                  <a:pt x="6320656" y="602457"/>
                </a:cubicBezTo>
                <a:cubicBezTo>
                  <a:pt x="6243637" y="533425"/>
                  <a:pt x="6205128" y="449275"/>
                  <a:pt x="6205128" y="350007"/>
                </a:cubicBezTo>
                <a:cubicBezTo>
                  <a:pt x="6205128" y="286110"/>
                  <a:pt x="6223241" y="226349"/>
                  <a:pt x="6259468" y="170725"/>
                </a:cubicBezTo>
                <a:cubicBezTo>
                  <a:pt x="6295696" y="115100"/>
                  <a:pt x="6347898" y="72740"/>
                  <a:pt x="6416073" y="43644"/>
                </a:cubicBezTo>
                <a:cubicBezTo>
                  <a:pt x="6484248" y="14548"/>
                  <a:pt x="6566544" y="0"/>
                  <a:pt x="6662960" y="0"/>
                </a:cubicBezTo>
                <a:close/>
              </a:path>
            </a:pathLst>
          </a:custGeom>
          <a:gradFill>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ln>
            <a:noFill/>
          </a:ln>
          <a:effectLst>
            <a:outerShdw dist="114300" dir="2700000" algn="tl" rotWithShape="0">
              <a:schemeClr val="bg1">
                <a:lumMod val="50000"/>
                <a:alpha val="7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32" name=""/>
        <p:cNvGrpSpPr/>
        <p:nvPr/>
      </p:nvGrpSpPr>
      <p:grpSpPr>
        <a:xfrm>
          <a:off x="0" y="0"/>
          <a:ext cx="0" cy="0"/>
          <a:chOff x="0" y="0"/>
          <a:chExt cx="0" cy="0"/>
        </a:xfrm>
      </p:grpSpPr>
      <p:sp>
        <p:nvSpPr>
          <p:cNvPr id="1048610" name="椭圆 3"/>
          <p:cNvSpPr/>
          <p:nvPr/>
        </p:nvSpPr>
        <p:spPr>
          <a:xfrm>
            <a:off x="1541260" y="4414033"/>
            <a:ext cx="108000" cy="10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cxnSp>
        <p:nvCxnSpPr>
          <p:cNvPr id="3145734" name="直接连接符 8"/>
          <p:cNvCxnSpPr/>
          <p:nvPr/>
        </p:nvCxnSpPr>
        <p:spPr>
          <a:xfrm flipV="1">
            <a:off x="1590040" y="2975610"/>
            <a:ext cx="1779905" cy="1438275"/>
          </a:xfrm>
          <a:prstGeom prst="line">
            <a:avLst/>
          </a:prstGeom>
          <a:ln w="22225" cmpd="sng">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45735" name="直接连接符 9"/>
          <p:cNvCxnSpPr/>
          <p:nvPr/>
        </p:nvCxnSpPr>
        <p:spPr>
          <a:xfrm flipV="1">
            <a:off x="5547360" y="3083560"/>
            <a:ext cx="2414270" cy="1330325"/>
          </a:xfrm>
          <a:prstGeom prst="line">
            <a:avLst/>
          </a:prstGeom>
          <a:ln w="22225">
            <a:gradFill>
              <a:gsLst>
                <a:gs pos="0">
                  <a:schemeClr val="accent1">
                    <a:lumMod val="5000"/>
                    <a:lumOff val="95000"/>
                  </a:schemeClr>
                </a:gs>
                <a:gs pos="83000">
                  <a:schemeClr val="accent1">
                    <a:lumMod val="45000"/>
                    <a:lumOff val="55000"/>
                  </a:schemeClr>
                </a:gs>
                <a:gs pos="84000">
                  <a:schemeClr val="accent1">
                    <a:lumMod val="45000"/>
                    <a:lumOff val="55000"/>
                  </a:schemeClr>
                </a:gs>
                <a:gs pos="100000">
                  <a:schemeClr val="accent1">
                    <a:lumMod val="30000"/>
                    <a:lumOff val="70000"/>
                  </a:schemeClr>
                </a:gs>
              </a:gsLst>
              <a:lin ang="5400000" scaled="1"/>
            </a:gradFill>
          </a:ln>
        </p:spPr>
        <p:style>
          <a:lnRef idx="1">
            <a:schemeClr val="accent1"/>
          </a:lnRef>
          <a:fillRef idx="0">
            <a:schemeClr val="accent1"/>
          </a:fillRef>
          <a:effectRef idx="0">
            <a:schemeClr val="accent1"/>
          </a:effectRef>
          <a:fontRef idx="minor">
            <a:schemeClr val="tx1"/>
          </a:fontRef>
        </p:style>
      </p:cxnSp>
      <p:cxnSp>
        <p:nvCxnSpPr>
          <p:cNvPr id="3145736" name="直接连接符 10"/>
          <p:cNvCxnSpPr>
            <a:stCxn id="1048611" idx="7"/>
            <a:endCxn id="1048612" idx="7"/>
          </p:cNvCxnSpPr>
          <p:nvPr/>
        </p:nvCxnSpPr>
        <p:spPr>
          <a:xfrm>
            <a:off x="3357245" y="2991485"/>
            <a:ext cx="2208530" cy="1427480"/>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048611" name="椭圆 11"/>
          <p:cNvSpPr/>
          <p:nvPr/>
        </p:nvSpPr>
        <p:spPr>
          <a:xfrm>
            <a:off x="3278505" y="2975610"/>
            <a:ext cx="92075" cy="1079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12" name="椭圆 12"/>
          <p:cNvSpPr/>
          <p:nvPr/>
        </p:nvSpPr>
        <p:spPr>
          <a:xfrm>
            <a:off x="5473584" y="4402816"/>
            <a:ext cx="108000" cy="108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13" name="椭圆 13"/>
          <p:cNvSpPr/>
          <p:nvPr/>
        </p:nvSpPr>
        <p:spPr>
          <a:xfrm>
            <a:off x="9645650" y="4492625"/>
            <a:ext cx="10795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14" name="椭圆 35"/>
          <p:cNvSpPr/>
          <p:nvPr/>
        </p:nvSpPr>
        <p:spPr>
          <a:xfrm>
            <a:off x="568296" y="4561325"/>
            <a:ext cx="540000" cy="540000"/>
          </a:xfrm>
          <a:prstGeom prst="ellipse">
            <a:avLst/>
          </a:prstGeom>
          <a:solidFill>
            <a:schemeClr val="bg1">
              <a:alpha val="2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b="1" dirty="0">
                <a:solidFill>
                  <a:schemeClr val="bg1"/>
                </a:solidFill>
              </a:rPr>
              <a:t>1</a:t>
            </a:r>
            <a:endParaRPr lang="zh-CN" altLang="en-US" sz="2400" b="1" dirty="0">
              <a:solidFill>
                <a:schemeClr val="bg1"/>
              </a:solidFill>
            </a:endParaRPr>
          </a:p>
        </p:txBody>
      </p:sp>
      <p:sp>
        <p:nvSpPr>
          <p:cNvPr id="1048615" name="文本框 36"/>
          <p:cNvSpPr txBox="1"/>
          <p:nvPr/>
        </p:nvSpPr>
        <p:spPr>
          <a:xfrm>
            <a:off x="1108296" y="4522090"/>
            <a:ext cx="1605280" cy="561340"/>
          </a:xfrm>
          <a:prstGeom prst="rect">
            <a:avLst/>
          </a:prstGeom>
          <a:noFill/>
        </p:spPr>
        <p:txBody>
          <a:bodyPr wrap="none" rtlCol="0">
            <a:spAutoFit/>
          </a:bodyPr>
          <a:p>
            <a:r>
              <a:rPr lang="zh-CN" altLang="en-US" sz="2800" b="1" dirty="0">
                <a:solidFill>
                  <a:schemeClr val="bg1"/>
                </a:solidFill>
                <a:latin typeface="+mj-ea"/>
                <a:ea typeface="+mj-ea"/>
              </a:rPr>
              <a:t>成员介绍</a:t>
            </a:r>
            <a:endParaRPr lang="zh-CN" altLang="en-US" sz="2800" b="1" dirty="0">
              <a:solidFill>
                <a:schemeClr val="bg1"/>
              </a:solidFill>
              <a:latin typeface="+mj-ea"/>
              <a:ea typeface="+mj-ea"/>
            </a:endParaRPr>
          </a:p>
        </p:txBody>
      </p:sp>
      <p:sp>
        <p:nvSpPr>
          <p:cNvPr id="1048616" name="椭圆 37"/>
          <p:cNvSpPr/>
          <p:nvPr/>
        </p:nvSpPr>
        <p:spPr>
          <a:xfrm>
            <a:off x="3000314" y="2301335"/>
            <a:ext cx="540000" cy="540000"/>
          </a:xfrm>
          <a:prstGeom prst="ellipse">
            <a:avLst/>
          </a:prstGeom>
          <a:solidFill>
            <a:schemeClr val="bg1">
              <a:alpha val="2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b="1" dirty="0">
                <a:solidFill>
                  <a:schemeClr val="bg1"/>
                </a:solidFill>
              </a:rPr>
              <a:t>2</a:t>
            </a:r>
            <a:endParaRPr lang="zh-CN" altLang="en-US" sz="2400" b="1" dirty="0">
              <a:solidFill>
                <a:schemeClr val="bg1"/>
              </a:solidFill>
            </a:endParaRPr>
          </a:p>
        </p:txBody>
      </p:sp>
      <p:sp>
        <p:nvSpPr>
          <p:cNvPr id="1048617" name="文本框 38"/>
          <p:cNvSpPr txBox="1"/>
          <p:nvPr/>
        </p:nvSpPr>
        <p:spPr>
          <a:xfrm>
            <a:off x="3540314" y="2301470"/>
            <a:ext cx="1605280" cy="561340"/>
          </a:xfrm>
          <a:prstGeom prst="rect">
            <a:avLst/>
          </a:prstGeom>
          <a:noFill/>
        </p:spPr>
        <p:txBody>
          <a:bodyPr wrap="none" rtlCol="0">
            <a:spAutoFit/>
          </a:bodyPr>
          <a:p>
            <a:r>
              <a:rPr lang="zh-CN" altLang="en-US" sz="2800" b="1" dirty="0">
                <a:solidFill>
                  <a:schemeClr val="bg1"/>
                </a:solidFill>
                <a:latin typeface="+mj-ea"/>
                <a:ea typeface="+mj-ea"/>
              </a:rPr>
              <a:t>作品目的</a:t>
            </a:r>
            <a:endParaRPr lang="zh-CN" altLang="en-US" sz="2800" b="1" dirty="0">
              <a:solidFill>
                <a:schemeClr val="bg1"/>
              </a:solidFill>
              <a:latin typeface="+mj-ea"/>
              <a:ea typeface="+mj-ea"/>
            </a:endParaRPr>
          </a:p>
        </p:txBody>
      </p:sp>
      <p:sp>
        <p:nvSpPr>
          <p:cNvPr id="1048618" name="椭圆 39"/>
          <p:cNvSpPr/>
          <p:nvPr/>
        </p:nvSpPr>
        <p:spPr>
          <a:xfrm>
            <a:off x="4428579" y="4521965"/>
            <a:ext cx="540000" cy="540000"/>
          </a:xfrm>
          <a:prstGeom prst="ellipse">
            <a:avLst/>
          </a:prstGeom>
          <a:solidFill>
            <a:schemeClr val="bg1">
              <a:alpha val="2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b="1" dirty="0">
                <a:solidFill>
                  <a:schemeClr val="bg1"/>
                </a:solidFill>
              </a:rPr>
              <a:t>3</a:t>
            </a:r>
            <a:endParaRPr lang="zh-CN" altLang="en-US" sz="2400" b="1" dirty="0">
              <a:solidFill>
                <a:schemeClr val="bg1"/>
              </a:solidFill>
            </a:endParaRPr>
          </a:p>
        </p:txBody>
      </p:sp>
      <p:sp>
        <p:nvSpPr>
          <p:cNvPr id="1048619" name="文本框 40"/>
          <p:cNvSpPr txBox="1"/>
          <p:nvPr/>
        </p:nvSpPr>
        <p:spPr>
          <a:xfrm>
            <a:off x="4938008" y="4539880"/>
            <a:ext cx="2316480" cy="561339"/>
          </a:xfrm>
          <a:prstGeom prst="rect">
            <a:avLst/>
          </a:prstGeom>
          <a:noFill/>
        </p:spPr>
        <p:txBody>
          <a:bodyPr wrap="none" rtlCol="0">
            <a:spAutoFit/>
          </a:bodyPr>
          <a:p>
            <a:r>
              <a:rPr lang="zh-CN" altLang="en-US" sz="2800" b="1" dirty="0">
                <a:solidFill>
                  <a:schemeClr val="bg1"/>
                </a:solidFill>
                <a:latin typeface="+mj-ea"/>
                <a:ea typeface="+mj-ea"/>
              </a:rPr>
              <a:t>作品设计思路</a:t>
            </a:r>
            <a:endParaRPr lang="zh-CN" altLang="en-US" sz="2800" b="1" dirty="0">
              <a:solidFill>
                <a:schemeClr val="bg1"/>
              </a:solidFill>
              <a:latin typeface="+mj-ea"/>
              <a:ea typeface="+mj-ea"/>
            </a:endParaRPr>
          </a:p>
        </p:txBody>
      </p:sp>
      <p:sp>
        <p:nvSpPr>
          <p:cNvPr id="1048620" name="椭圆 41"/>
          <p:cNvSpPr/>
          <p:nvPr/>
        </p:nvSpPr>
        <p:spPr>
          <a:xfrm>
            <a:off x="7348855" y="2301240"/>
            <a:ext cx="612775" cy="539750"/>
          </a:xfrm>
          <a:prstGeom prst="ellipse">
            <a:avLst/>
          </a:prstGeom>
          <a:solidFill>
            <a:schemeClr val="bg1">
              <a:alpha val="2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b="1" dirty="0">
                <a:solidFill>
                  <a:schemeClr val="bg1"/>
                </a:solidFill>
              </a:rPr>
              <a:t>4</a:t>
            </a:r>
            <a:endParaRPr lang="zh-CN" altLang="en-US" sz="2400" b="1" dirty="0">
              <a:solidFill>
                <a:schemeClr val="bg1"/>
              </a:solidFill>
            </a:endParaRPr>
          </a:p>
        </p:txBody>
      </p:sp>
      <p:sp>
        <p:nvSpPr>
          <p:cNvPr id="1048621" name="文本框 42"/>
          <p:cNvSpPr txBox="1"/>
          <p:nvPr/>
        </p:nvSpPr>
        <p:spPr>
          <a:xfrm>
            <a:off x="7996267" y="2279723"/>
            <a:ext cx="1605280" cy="561339"/>
          </a:xfrm>
          <a:prstGeom prst="rect">
            <a:avLst/>
          </a:prstGeom>
          <a:noFill/>
        </p:spPr>
        <p:txBody>
          <a:bodyPr wrap="none" rtlCol="0">
            <a:spAutoFit/>
          </a:bodyPr>
          <a:p>
            <a:r>
              <a:rPr lang="zh-CN" altLang="en-US" sz="2800" b="1" dirty="0">
                <a:solidFill>
                  <a:schemeClr val="bg1"/>
                </a:solidFill>
                <a:latin typeface="+mj-ea"/>
                <a:ea typeface="+mj-ea"/>
              </a:rPr>
              <a:t>作品特点</a:t>
            </a:r>
            <a:endParaRPr lang="zh-CN" altLang="en-US" sz="2800" b="1" dirty="0">
              <a:solidFill>
                <a:schemeClr val="bg1"/>
              </a:solidFill>
              <a:latin typeface="+mj-ea"/>
              <a:ea typeface="+mj-ea"/>
            </a:endParaRPr>
          </a:p>
        </p:txBody>
      </p:sp>
      <p:sp>
        <p:nvSpPr>
          <p:cNvPr id="1048622" name="椭圆 43"/>
          <p:cNvSpPr/>
          <p:nvPr/>
        </p:nvSpPr>
        <p:spPr>
          <a:xfrm>
            <a:off x="281255" y="84033"/>
            <a:ext cx="1260000" cy="1260000"/>
          </a:xfrm>
          <a:prstGeom prst="ellipse">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048623" name="弧形 46"/>
          <p:cNvSpPr/>
          <p:nvPr/>
        </p:nvSpPr>
        <p:spPr>
          <a:xfrm>
            <a:off x="425255" y="228033"/>
            <a:ext cx="972000" cy="972000"/>
          </a:xfrm>
          <a:prstGeom prst="arc">
            <a:avLst>
              <a:gd name="adj1" fmla="val 11275427"/>
              <a:gd name="adj2" fmla="val 568201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24" name="文本框 47"/>
          <p:cNvSpPr txBox="1"/>
          <p:nvPr/>
        </p:nvSpPr>
        <p:spPr>
          <a:xfrm>
            <a:off x="371475" y="407035"/>
            <a:ext cx="1277620" cy="624839"/>
          </a:xfrm>
          <a:prstGeom prst="rect">
            <a:avLst/>
          </a:prstGeom>
          <a:noFill/>
        </p:spPr>
        <p:txBody>
          <a:bodyPr wrap="square" rtlCol="0">
            <a:spAutoFit/>
          </a:bodyPr>
          <a:p>
            <a:r>
              <a:rPr lang="zh-CN" altLang="en-US" sz="3200" b="1" spc="300" dirty="0">
                <a:solidFill>
                  <a:schemeClr val="bg1"/>
                </a:solidFill>
                <a:latin typeface="+mj-ea"/>
                <a:ea typeface="+mj-ea"/>
              </a:rPr>
              <a:t>导航</a:t>
            </a:r>
            <a:endParaRPr lang="zh-CN" altLang="en-US" sz="3200" b="1" spc="300" dirty="0">
              <a:solidFill>
                <a:schemeClr val="bg1"/>
              </a:solidFill>
              <a:latin typeface="+mj-ea"/>
              <a:ea typeface="+mj-ea"/>
            </a:endParaRPr>
          </a:p>
        </p:txBody>
      </p:sp>
      <p:cxnSp>
        <p:nvCxnSpPr>
          <p:cNvPr id="3145737" name="直接连接符 49"/>
          <p:cNvCxnSpPr/>
          <p:nvPr/>
        </p:nvCxnSpPr>
        <p:spPr>
          <a:xfrm>
            <a:off x="1959297" y="944865"/>
            <a:ext cx="2017337" cy="0"/>
          </a:xfrm>
          <a:prstGeom prst="line">
            <a:avLst/>
          </a:prstGeom>
          <a:ln w="22225" cap="rnd" cmpd="sng">
            <a:gradFill flip="none" rotWithShape="1">
              <a:gsLst>
                <a:gs pos="0">
                  <a:schemeClr val="bg1">
                    <a:alpha val="0"/>
                  </a:schemeClr>
                </a:gs>
                <a:gs pos="30000">
                  <a:schemeClr val="bg1">
                    <a:alpha val="40000"/>
                  </a:schemeClr>
                </a:gs>
                <a:gs pos="60000">
                  <a:schemeClr val="bg1">
                    <a:lumMod val="50000"/>
                    <a:lumOff val="50000"/>
                    <a:alpha val="70000"/>
                  </a:schemeClr>
                </a:gs>
                <a:gs pos="90000">
                  <a:srgbClr val="FFFFFF">
                    <a:alpha val="90000"/>
                    <a:lumMod val="0"/>
                    <a:lumOff val="100000"/>
                  </a:srgbClr>
                </a:gs>
                <a:gs pos="100000">
                  <a:schemeClr val="bg1">
                    <a:lumMod val="0"/>
                    <a:lumOff val="100000"/>
                  </a:schemeClr>
                </a:gs>
              </a:gsLst>
              <a:lin ang="0" scaled="1"/>
            </a:gradFill>
            <a:prstDash val="solid"/>
            <a:miter lim="800000"/>
            <a:headEnd type="none" w="lg" len="lg"/>
            <a:tailEnd type="oval" w="med" len="med"/>
          </a:ln>
        </p:spPr>
        <p:style>
          <a:lnRef idx="1">
            <a:schemeClr val="accent1"/>
          </a:lnRef>
          <a:fillRef idx="0">
            <a:schemeClr val="accent1"/>
          </a:fillRef>
          <a:effectRef idx="0">
            <a:schemeClr val="accent1"/>
          </a:effectRef>
          <a:fontRef idx="minor">
            <a:schemeClr val="tx1"/>
          </a:fontRef>
        </p:style>
      </p:cxnSp>
      <p:sp>
        <p:nvSpPr>
          <p:cNvPr id="1048625" name="文本框 56"/>
          <p:cNvSpPr txBox="1"/>
          <p:nvPr/>
        </p:nvSpPr>
        <p:spPr>
          <a:xfrm>
            <a:off x="2029246" y="474810"/>
            <a:ext cx="1833880" cy="497839"/>
          </a:xfrm>
          <a:prstGeom prst="rect">
            <a:avLst/>
          </a:prstGeom>
          <a:noFill/>
        </p:spPr>
        <p:txBody>
          <a:bodyPr wrap="none" rtlCol="0">
            <a:spAutoFit/>
          </a:bodyPr>
          <a:p>
            <a:r>
              <a:rPr lang="en-US" altLang="zh-CN" sz="2400" dirty="0">
                <a:solidFill>
                  <a:schemeClr val="bg1"/>
                </a:solidFill>
              </a:rPr>
              <a:t>CONTENTS</a:t>
            </a:r>
            <a:endParaRPr lang="zh-CN" altLang="en-US" sz="2400" dirty="0">
              <a:solidFill>
                <a:schemeClr val="bg1"/>
              </a:solidFill>
            </a:endParaRPr>
          </a:p>
        </p:txBody>
      </p:sp>
      <p:cxnSp>
        <p:nvCxnSpPr>
          <p:cNvPr id="3145738" name="直接连接符 1"/>
          <p:cNvCxnSpPr/>
          <p:nvPr/>
        </p:nvCxnSpPr>
        <p:spPr>
          <a:xfrm>
            <a:off x="7996555" y="3115310"/>
            <a:ext cx="1649095" cy="1379855"/>
          </a:xfrm>
          <a:prstGeom prst="line">
            <a:avLst/>
          </a:prstGeom>
          <a:ln w="22225">
            <a:solidFill>
              <a:schemeClr val="bg1"/>
            </a:solidFill>
          </a:ln>
        </p:spPr>
        <p:style>
          <a:lnRef idx="1">
            <a:schemeClr val="accent1"/>
          </a:lnRef>
          <a:fillRef idx="0">
            <a:schemeClr val="accent1"/>
          </a:fillRef>
          <a:effectRef idx="0">
            <a:schemeClr val="accent1"/>
          </a:effectRef>
          <a:fontRef idx="minor">
            <a:schemeClr val="tx1"/>
          </a:fontRef>
        </p:style>
      </p:cxnSp>
      <p:sp>
        <p:nvSpPr>
          <p:cNvPr id="1048626" name="椭圆 4"/>
          <p:cNvSpPr/>
          <p:nvPr/>
        </p:nvSpPr>
        <p:spPr>
          <a:xfrm>
            <a:off x="8808085" y="4543425"/>
            <a:ext cx="612775" cy="539750"/>
          </a:xfrm>
          <a:prstGeom prst="ellipse">
            <a:avLst/>
          </a:prstGeom>
          <a:solidFill>
            <a:schemeClr val="bg1">
              <a:alpha val="2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en-US" altLang="zh-CN" sz="2400" b="1" dirty="0">
                <a:solidFill>
                  <a:schemeClr val="bg1"/>
                </a:solidFill>
              </a:rPr>
              <a:t>5</a:t>
            </a:r>
            <a:endParaRPr lang="en-US" altLang="zh-CN" sz="2400" b="1" dirty="0">
              <a:solidFill>
                <a:schemeClr val="bg1"/>
              </a:solidFill>
            </a:endParaRPr>
          </a:p>
        </p:txBody>
      </p:sp>
      <p:sp>
        <p:nvSpPr>
          <p:cNvPr id="1048627" name="文本框 6"/>
          <p:cNvSpPr txBox="1"/>
          <p:nvPr/>
        </p:nvSpPr>
        <p:spPr>
          <a:xfrm>
            <a:off x="9420572" y="4629858"/>
            <a:ext cx="1605280" cy="561339"/>
          </a:xfrm>
          <a:prstGeom prst="rect">
            <a:avLst/>
          </a:prstGeom>
          <a:noFill/>
        </p:spPr>
        <p:txBody>
          <a:bodyPr wrap="none" rtlCol="0">
            <a:spAutoFit/>
          </a:bodyPr>
          <a:p>
            <a:r>
              <a:rPr lang="zh-CN" altLang="en-US" sz="2800" b="1" dirty="0">
                <a:solidFill>
                  <a:schemeClr val="bg1"/>
                </a:solidFill>
                <a:latin typeface="+mj-ea"/>
                <a:ea typeface="+mj-ea"/>
              </a:rPr>
              <a:t>作品展示</a:t>
            </a:r>
            <a:endParaRPr lang="zh-CN" altLang="en-US" sz="2800" b="1" dirty="0">
              <a:solidFill>
                <a:schemeClr val="bg1"/>
              </a:solidFill>
              <a:latin typeface="+mj-ea"/>
              <a:ea typeface="+mj-ea"/>
            </a:endParaRPr>
          </a:p>
        </p:txBody>
      </p:sp>
      <p:sp>
        <p:nvSpPr>
          <p:cNvPr id="1048628" name="椭圆 15"/>
          <p:cNvSpPr/>
          <p:nvPr/>
        </p:nvSpPr>
        <p:spPr>
          <a:xfrm>
            <a:off x="7888605" y="2991485"/>
            <a:ext cx="107950" cy="13716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30" name=""/>
        <p:cNvGrpSpPr/>
        <p:nvPr/>
      </p:nvGrpSpPr>
      <p:grpSpPr>
        <a:xfrm>
          <a:off x="0" y="0"/>
          <a:ext cx="0" cy="0"/>
          <a:chOff x="0" y="0"/>
          <a:chExt cx="0" cy="0"/>
        </a:xfrm>
      </p:grpSpPr>
      <p:sp>
        <p:nvSpPr>
          <p:cNvPr id="1048600" name="弧形 2"/>
          <p:cNvSpPr/>
          <p:nvPr/>
        </p:nvSpPr>
        <p:spPr>
          <a:xfrm rot="12761059">
            <a:off x="3317583" y="2348999"/>
            <a:ext cx="2160000" cy="216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01" name="文本框 3"/>
          <p:cNvSpPr txBox="1"/>
          <p:nvPr/>
        </p:nvSpPr>
        <p:spPr>
          <a:xfrm>
            <a:off x="3543824" y="2644170"/>
            <a:ext cx="1059180" cy="1704340"/>
          </a:xfrm>
          <a:prstGeom prst="rect">
            <a:avLst/>
          </a:prstGeom>
          <a:noFill/>
        </p:spPr>
        <p:txBody>
          <a:bodyPr wrap="none" rtlCol="0">
            <a:spAutoFit/>
          </a:bodyPr>
          <a:p>
            <a:r>
              <a:rPr lang="en-US" altLang="zh-CN" sz="9600" b="1" spc="600" dirty="0">
                <a:solidFill>
                  <a:schemeClr val="bg1"/>
                </a:solidFill>
                <a:latin typeface="+mj-lt"/>
                <a:ea typeface="+mj-ea"/>
              </a:rPr>
              <a:t> 1</a:t>
            </a:r>
            <a:endParaRPr lang="zh-CN" altLang="en-US" sz="9600" b="1" spc="600" dirty="0">
              <a:solidFill>
                <a:schemeClr val="bg1"/>
              </a:solidFill>
              <a:latin typeface="+mj-lt"/>
              <a:ea typeface="+mj-ea"/>
            </a:endParaRPr>
          </a:p>
        </p:txBody>
      </p:sp>
      <p:cxnSp>
        <p:nvCxnSpPr>
          <p:cNvPr id="3145731" name="直接连接符 4"/>
          <p:cNvCxnSpPr/>
          <p:nvPr/>
        </p:nvCxnSpPr>
        <p:spPr>
          <a:xfrm flipV="1">
            <a:off x="6539056" y="3429000"/>
            <a:ext cx="4028391" cy="6184"/>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1048602" name="文本框 5"/>
          <p:cNvSpPr txBox="1"/>
          <p:nvPr/>
        </p:nvSpPr>
        <p:spPr>
          <a:xfrm>
            <a:off x="7242636" y="2772639"/>
            <a:ext cx="1808481" cy="624840"/>
          </a:xfrm>
          <a:prstGeom prst="rect">
            <a:avLst/>
          </a:prstGeom>
          <a:noFill/>
        </p:spPr>
        <p:txBody>
          <a:bodyPr wrap="none" rtlCol="0">
            <a:spAutoFit/>
          </a:bodyPr>
          <a:p>
            <a:r>
              <a:rPr lang="zh-CN" altLang="en-US" sz="3200" b="1" spc="600" dirty="0">
                <a:solidFill>
                  <a:schemeClr val="bg1"/>
                </a:solidFill>
              </a:rPr>
              <a:t>成员介绍</a:t>
            </a:r>
            <a:endParaRPr lang="zh-CN" altLang="en-US" sz="3200" b="1" spc="600" dirty="0">
              <a:solidFill>
                <a:schemeClr val="bg1"/>
              </a:solidFill>
            </a:endParaRPr>
          </a:p>
        </p:txBody>
      </p:sp>
      <p:sp>
        <p:nvSpPr>
          <p:cNvPr id="1048603" name="弧形 6"/>
          <p:cNvSpPr/>
          <p:nvPr/>
        </p:nvSpPr>
        <p:spPr>
          <a:xfrm>
            <a:off x="3137583" y="2169000"/>
            <a:ext cx="2520000" cy="252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04" name="文本框 8"/>
          <p:cNvSpPr txBox="1"/>
          <p:nvPr/>
        </p:nvSpPr>
        <p:spPr>
          <a:xfrm>
            <a:off x="6539056" y="3506770"/>
            <a:ext cx="4201685" cy="497839"/>
          </a:xfrm>
          <a:prstGeom prst="rect">
            <a:avLst/>
          </a:prstGeom>
          <a:noFill/>
        </p:spPr>
        <p:txBody>
          <a:bodyPr wrap="square" rtlCol="0">
            <a:spAutoFit/>
          </a:bodyPr>
          <a:p>
            <a:pPr algn="ctr"/>
            <a:r>
              <a:rPr lang="en-US" altLang="zh-CN" sz="2400" dirty="0">
                <a:solidFill>
                  <a:schemeClr val="bg1"/>
                </a:solidFill>
              </a:rPr>
              <a:t>Work Introduction</a:t>
            </a:r>
            <a:endParaRPr lang="en-US" altLang="zh-CN" sz="2400"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25" name=""/>
        <p:cNvGrpSpPr/>
        <p:nvPr/>
      </p:nvGrpSpPr>
      <p:grpSpPr>
        <a:xfrm>
          <a:off x="0" y="0"/>
          <a:ext cx="0" cy="0"/>
          <a:chOff x="0" y="0"/>
          <a:chExt cx="0" cy="0"/>
        </a:xfrm>
      </p:grpSpPr>
      <p:sp>
        <p:nvSpPr>
          <p:cNvPr id="1048586" name="弧形 9"/>
          <p:cNvSpPr/>
          <p:nvPr/>
        </p:nvSpPr>
        <p:spPr>
          <a:xfrm rot="12761059">
            <a:off x="332806" y="244897"/>
            <a:ext cx="720000" cy="72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587" name="弧形 11"/>
          <p:cNvSpPr/>
          <p:nvPr/>
        </p:nvSpPr>
        <p:spPr>
          <a:xfrm>
            <a:off x="242806" y="154897"/>
            <a:ext cx="900000" cy="90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588" name="文本框 12"/>
          <p:cNvSpPr txBox="1"/>
          <p:nvPr/>
        </p:nvSpPr>
        <p:spPr>
          <a:xfrm>
            <a:off x="372847" y="312510"/>
            <a:ext cx="601981" cy="624840"/>
          </a:xfrm>
          <a:prstGeom prst="rect">
            <a:avLst/>
          </a:prstGeom>
          <a:noFill/>
        </p:spPr>
        <p:txBody>
          <a:bodyPr wrap="none" rtlCol="0">
            <a:spAutoFit/>
          </a:bodyPr>
          <a:p>
            <a:r>
              <a:rPr lang="en-US" altLang="zh-CN" sz="3200" b="1" dirty="0">
                <a:solidFill>
                  <a:schemeClr val="bg1"/>
                </a:solidFill>
              </a:rPr>
              <a:t>01</a:t>
            </a:r>
            <a:endParaRPr lang="zh-CN" altLang="en-US" sz="3200" b="1" dirty="0">
              <a:solidFill>
                <a:schemeClr val="bg1"/>
              </a:solidFill>
            </a:endParaRPr>
          </a:p>
        </p:txBody>
      </p:sp>
      <p:cxnSp>
        <p:nvCxnSpPr>
          <p:cNvPr id="3145728" name="直接连接符 14"/>
          <p:cNvCxnSpPr/>
          <p:nvPr/>
        </p:nvCxnSpPr>
        <p:spPr>
          <a:xfrm flipV="1">
            <a:off x="4277360" y="582930"/>
            <a:ext cx="1818640" cy="8255"/>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cxnSp>
        <p:nvCxnSpPr>
          <p:cNvPr id="3145729" name="直接连接符 17"/>
          <p:cNvCxnSpPr/>
          <p:nvPr/>
        </p:nvCxnSpPr>
        <p:spPr>
          <a:xfrm flipH="1">
            <a:off x="1320800" y="582295"/>
            <a:ext cx="1593850" cy="635"/>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sp>
        <p:nvSpPr>
          <p:cNvPr id="1048589" name="文本框 19"/>
          <p:cNvSpPr txBox="1"/>
          <p:nvPr/>
        </p:nvSpPr>
        <p:spPr>
          <a:xfrm>
            <a:off x="2381250" y="312420"/>
            <a:ext cx="2418080" cy="624839"/>
          </a:xfrm>
          <a:prstGeom prst="rect">
            <a:avLst/>
          </a:prstGeom>
          <a:noFill/>
        </p:spPr>
        <p:txBody>
          <a:bodyPr wrap="square" rtlCol="0">
            <a:spAutoFit/>
          </a:bodyPr>
          <a:p>
            <a:r>
              <a:rPr lang="en-US" altLang="zh-CN" sz="3200" dirty="0">
                <a:solidFill>
                  <a:schemeClr val="bg1"/>
                </a:solidFill>
              </a:rPr>
              <a:t>    </a:t>
            </a:r>
            <a:r>
              <a:rPr lang="zh-CN" altLang="en-US" sz="3200" dirty="0">
                <a:solidFill>
                  <a:schemeClr val="bg1"/>
                </a:solidFill>
              </a:rPr>
              <a:t>成员介绍</a:t>
            </a:r>
            <a:endParaRPr lang="zh-CN" altLang="en-US" sz="3200" dirty="0">
              <a:solidFill>
                <a:schemeClr val="bg1"/>
              </a:solidFill>
            </a:endParaRPr>
          </a:p>
        </p:txBody>
      </p:sp>
      <p:sp>
        <p:nvSpPr>
          <p:cNvPr id="1048590" name="任意多边形: 形状 36"/>
          <p:cNvSpPr/>
          <p:nvPr/>
        </p:nvSpPr>
        <p:spPr>
          <a:xfrm>
            <a:off x="6853287" y="1536569"/>
            <a:ext cx="103694" cy="18854"/>
          </a:xfrm>
          <a:custGeom>
            <a:avLst/>
            <a:gdLst>
              <a:gd name="connsiteX0" fmla="*/ 103694 w 103694"/>
              <a:gd name="connsiteY0" fmla="*/ 18854 h 18854"/>
              <a:gd name="connsiteX1" fmla="*/ 0 w 103694"/>
              <a:gd name="connsiteY1" fmla="*/ 0 h 18854"/>
            </a:gdLst>
            <a:ahLst/>
            <a:cxnLst>
              <a:cxn ang="0">
                <a:pos x="connsiteX0" y="connsiteY0"/>
              </a:cxn>
              <a:cxn ang="0">
                <a:pos x="connsiteX1" y="connsiteY1"/>
              </a:cxn>
            </a:cxnLst>
            <a:rect l="l" t="t" r="r" b="b"/>
            <a:pathLst>
              <a:path w="103694" h="18854">
                <a:moveTo>
                  <a:pt x="103694" y="18854"/>
                </a:moveTo>
                <a:lnTo>
                  <a:pt x="0" y="0"/>
                </a:lnTo>
              </a:path>
            </a:pathLst>
          </a:custGeom>
          <a:noFill/>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097154" name="图片 7" descr="张君涵证件照"/>
          <p:cNvPicPr>
            <a:picLocks noChangeAspect="1"/>
          </p:cNvPicPr>
          <p:nvPr/>
        </p:nvPicPr>
        <p:blipFill>
          <a:blip r:embed="rId2"/>
          <a:stretch>
            <a:fillRect/>
          </a:stretch>
        </p:blipFill>
        <p:spPr>
          <a:xfrm>
            <a:off x="1586229" y="1406525"/>
            <a:ext cx="1328420" cy="1719580"/>
          </a:xfrm>
          <a:prstGeom prst="rect">
            <a:avLst/>
          </a:prstGeom>
        </p:spPr>
      </p:pic>
      <p:pic>
        <p:nvPicPr>
          <p:cNvPr id="2097155" name="图片 10" descr="1A7F09C680909AC5FB07692F84545D48"/>
          <p:cNvPicPr>
            <a:picLocks noChangeAspect="1"/>
          </p:cNvPicPr>
          <p:nvPr/>
        </p:nvPicPr>
        <p:blipFill>
          <a:blip r:embed="rId3"/>
          <a:stretch>
            <a:fillRect/>
          </a:stretch>
        </p:blipFill>
        <p:spPr>
          <a:xfrm>
            <a:off x="7865745" y="1405890"/>
            <a:ext cx="1328420" cy="1720850"/>
          </a:xfrm>
          <a:prstGeom prst="rect">
            <a:avLst/>
          </a:prstGeom>
        </p:spPr>
      </p:pic>
      <p:sp>
        <p:nvSpPr>
          <p:cNvPr id="1048593" name="文本框 18"/>
          <p:cNvSpPr txBox="1"/>
          <p:nvPr/>
        </p:nvSpPr>
        <p:spPr>
          <a:xfrm>
            <a:off x="1411605" y="3435985"/>
            <a:ext cx="4094480" cy="3138170"/>
          </a:xfrm>
          <a:prstGeom prst="rect">
            <a:avLst/>
          </a:prstGeom>
          <a:noFill/>
        </p:spPr>
        <p:txBody>
          <a:bodyPr wrap="square" rtlCol="0">
            <a:spAutoFit/>
          </a:bodyPr>
          <a:p>
            <a:r>
              <a:rPr lang="zh-CN" altLang="en-US">
                <a:solidFill>
                  <a:schemeClr val="bg1"/>
                </a:solidFill>
              </a:rPr>
              <a:t>张君涵负责游戏秋冬环境的搭建，场景建模，通过贴图给模型添加上颜色，光影等等，设计整体关卡的美观。</a:t>
            </a:r>
            <a:r>
              <a:rPr lang="zh-CN" altLang="en-US">
                <a:solidFill>
                  <a:schemeClr val="bg1"/>
                </a:solidFill>
                <a:sym typeface="+mn-ea"/>
              </a:rPr>
              <a:t>负责作品的剧本策划，编写游戏背景故事，春天场景的搭建，制定游戏玩法规则，设计游戏交互环节等。负责作品的测试，报告的编写及夏天场景的搭建，对游戏整体功能及场景间的外观功能衔接进行合理性评测；</a:t>
            </a:r>
            <a:endParaRPr lang="zh-CN" altLang="en-US">
              <a:solidFill>
                <a:schemeClr val="bg1"/>
              </a:solidFill>
            </a:endParaRPr>
          </a:p>
          <a:p>
            <a:endParaRPr lang="zh-CN" altLang="en-US">
              <a:solidFill>
                <a:schemeClr val="bg1"/>
              </a:solidFill>
            </a:endParaRPr>
          </a:p>
          <a:p>
            <a:endParaRPr lang="zh-CN" altLang="en-US">
              <a:solidFill>
                <a:schemeClr val="bg1"/>
              </a:solidFill>
            </a:endParaRPr>
          </a:p>
        </p:txBody>
      </p:sp>
      <p:sp>
        <p:nvSpPr>
          <p:cNvPr id="1048594" name="文本框 22"/>
          <p:cNvSpPr txBox="1"/>
          <p:nvPr/>
        </p:nvSpPr>
        <p:spPr>
          <a:xfrm>
            <a:off x="7279640" y="3594100"/>
            <a:ext cx="3983990" cy="922020"/>
          </a:xfrm>
          <a:prstGeom prst="rect">
            <a:avLst/>
          </a:prstGeom>
          <a:noFill/>
        </p:spPr>
        <p:txBody>
          <a:bodyPr wrap="square" rtlCol="0">
            <a:spAutoFit/>
          </a:bodyPr>
          <a:p>
            <a:r>
              <a:rPr lang="zh-CN" altLang="en-US">
                <a:solidFill>
                  <a:schemeClr val="bg1"/>
                </a:solidFill>
              </a:rPr>
              <a:t>张世浩负责游戏的整体实现，后端代码的编写，实现</a:t>
            </a:r>
            <a:r>
              <a:rPr lang="zh-CN" altLang="en-US">
                <a:solidFill>
                  <a:schemeClr val="bg1"/>
                </a:solidFill>
                <a:sym typeface="+mn-ea"/>
              </a:rPr>
              <a:t>游戏玩法规则，并实现游戏交互环节，整体游戏的实现等</a:t>
            </a:r>
            <a:endParaRPr lang="zh-CN" altLang="en-US">
              <a:solidFill>
                <a:schemeClr val="bg1"/>
              </a:solidFill>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29" name=""/>
        <p:cNvGrpSpPr/>
        <p:nvPr/>
      </p:nvGrpSpPr>
      <p:grpSpPr>
        <a:xfrm>
          <a:off x="0" y="0"/>
          <a:ext cx="0" cy="0"/>
          <a:chOff x="0" y="0"/>
          <a:chExt cx="0" cy="0"/>
        </a:xfrm>
      </p:grpSpPr>
      <p:sp>
        <p:nvSpPr>
          <p:cNvPr id="1048595" name="弧形 2"/>
          <p:cNvSpPr/>
          <p:nvPr/>
        </p:nvSpPr>
        <p:spPr>
          <a:xfrm rot="12761059">
            <a:off x="3317583" y="2348999"/>
            <a:ext cx="2160000" cy="216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596" name="文本框 3"/>
          <p:cNvSpPr txBox="1"/>
          <p:nvPr/>
        </p:nvSpPr>
        <p:spPr>
          <a:xfrm>
            <a:off x="3543824" y="2644170"/>
            <a:ext cx="538480" cy="1704340"/>
          </a:xfrm>
          <a:prstGeom prst="rect">
            <a:avLst/>
          </a:prstGeom>
          <a:noFill/>
        </p:spPr>
        <p:txBody>
          <a:bodyPr wrap="none" rtlCol="0">
            <a:spAutoFit/>
          </a:bodyPr>
          <a:p>
            <a:endParaRPr lang="zh-CN" altLang="en-US" sz="9600" b="1" spc="600" dirty="0">
              <a:solidFill>
                <a:schemeClr val="bg1"/>
              </a:solidFill>
              <a:latin typeface="+mj-lt"/>
              <a:ea typeface="+mj-ea"/>
            </a:endParaRPr>
          </a:p>
        </p:txBody>
      </p:sp>
      <p:cxnSp>
        <p:nvCxnSpPr>
          <p:cNvPr id="3145730" name="直接连接符 4"/>
          <p:cNvCxnSpPr/>
          <p:nvPr/>
        </p:nvCxnSpPr>
        <p:spPr>
          <a:xfrm flipV="1">
            <a:off x="6539056" y="3429000"/>
            <a:ext cx="4028391" cy="6184"/>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1048597" name="文本框 5"/>
          <p:cNvSpPr txBox="1"/>
          <p:nvPr/>
        </p:nvSpPr>
        <p:spPr>
          <a:xfrm>
            <a:off x="7242636" y="2772639"/>
            <a:ext cx="1808481" cy="624840"/>
          </a:xfrm>
          <a:prstGeom prst="rect">
            <a:avLst/>
          </a:prstGeom>
          <a:noFill/>
        </p:spPr>
        <p:txBody>
          <a:bodyPr wrap="none" rtlCol="0">
            <a:spAutoFit/>
          </a:bodyPr>
          <a:p>
            <a:r>
              <a:rPr lang="zh-CN" altLang="en-US" sz="3200" b="1" spc="600" dirty="0">
                <a:solidFill>
                  <a:schemeClr val="bg1"/>
                </a:solidFill>
              </a:rPr>
              <a:t>作品目的</a:t>
            </a:r>
            <a:endParaRPr lang="zh-CN" altLang="en-US" sz="3200" b="1" spc="600" dirty="0">
              <a:solidFill>
                <a:schemeClr val="bg1"/>
              </a:solidFill>
            </a:endParaRPr>
          </a:p>
        </p:txBody>
      </p:sp>
      <p:sp>
        <p:nvSpPr>
          <p:cNvPr id="1048598" name="弧形 6"/>
          <p:cNvSpPr/>
          <p:nvPr/>
        </p:nvSpPr>
        <p:spPr>
          <a:xfrm>
            <a:off x="3137583" y="2169000"/>
            <a:ext cx="2520000" cy="252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599" name="文本框 9"/>
          <p:cNvSpPr txBox="1"/>
          <p:nvPr/>
        </p:nvSpPr>
        <p:spPr>
          <a:xfrm>
            <a:off x="3543824" y="2644170"/>
            <a:ext cx="1262380" cy="1704340"/>
          </a:xfrm>
          <a:prstGeom prst="rect">
            <a:avLst/>
          </a:prstGeom>
          <a:noFill/>
        </p:spPr>
        <p:txBody>
          <a:bodyPr wrap="none" rtlCol="0">
            <a:spAutoFit/>
          </a:bodyPr>
          <a:p>
            <a:r>
              <a:rPr lang="en-US" altLang="zh-CN" sz="9600" b="1" spc="600" dirty="0">
                <a:solidFill>
                  <a:schemeClr val="bg1"/>
                </a:solidFill>
                <a:latin typeface="+mj-lt"/>
                <a:ea typeface="+mj-ea"/>
              </a:rPr>
              <a:t> 2</a:t>
            </a:r>
            <a:endParaRPr lang="zh-CN" altLang="en-US" sz="9600" b="1" spc="600" dirty="0">
              <a:solidFill>
                <a:schemeClr val="bg1"/>
              </a:solidFill>
              <a:latin typeface="+mj-lt"/>
              <a:ea typeface="+mj-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31" name=""/>
        <p:cNvGrpSpPr/>
        <p:nvPr/>
      </p:nvGrpSpPr>
      <p:grpSpPr>
        <a:xfrm>
          <a:off x="0" y="0"/>
          <a:ext cx="0" cy="0"/>
          <a:chOff x="0" y="0"/>
          <a:chExt cx="0" cy="0"/>
        </a:xfrm>
      </p:grpSpPr>
      <p:sp>
        <p:nvSpPr>
          <p:cNvPr id="1048605" name="弧形 9"/>
          <p:cNvSpPr/>
          <p:nvPr/>
        </p:nvSpPr>
        <p:spPr>
          <a:xfrm rot="12761059">
            <a:off x="332806" y="244897"/>
            <a:ext cx="720000" cy="72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06" name="弧形 11"/>
          <p:cNvSpPr/>
          <p:nvPr/>
        </p:nvSpPr>
        <p:spPr>
          <a:xfrm>
            <a:off x="242806" y="154897"/>
            <a:ext cx="900000" cy="90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07" name="文本框 12"/>
          <p:cNvSpPr txBox="1"/>
          <p:nvPr/>
        </p:nvSpPr>
        <p:spPr>
          <a:xfrm>
            <a:off x="372847" y="312510"/>
            <a:ext cx="665480" cy="624840"/>
          </a:xfrm>
          <a:prstGeom prst="rect">
            <a:avLst/>
          </a:prstGeom>
          <a:noFill/>
        </p:spPr>
        <p:txBody>
          <a:bodyPr wrap="none" rtlCol="0">
            <a:spAutoFit/>
          </a:bodyPr>
          <a:p>
            <a:r>
              <a:rPr lang="en-US" altLang="zh-CN" sz="3200" b="1" dirty="0">
                <a:solidFill>
                  <a:schemeClr val="bg1"/>
                </a:solidFill>
              </a:rPr>
              <a:t>02</a:t>
            </a:r>
            <a:endParaRPr lang="zh-CN" altLang="en-US" sz="3200" b="1" dirty="0">
              <a:solidFill>
                <a:schemeClr val="bg1"/>
              </a:solidFill>
            </a:endParaRPr>
          </a:p>
        </p:txBody>
      </p:sp>
      <p:cxnSp>
        <p:nvCxnSpPr>
          <p:cNvPr id="3145732" name="直接连接符 14"/>
          <p:cNvCxnSpPr/>
          <p:nvPr/>
        </p:nvCxnSpPr>
        <p:spPr>
          <a:xfrm flipV="1">
            <a:off x="4570095" y="604520"/>
            <a:ext cx="2031365" cy="635"/>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cxnSp>
        <p:nvCxnSpPr>
          <p:cNvPr id="3145733" name="直接连接符 17"/>
          <p:cNvCxnSpPr/>
          <p:nvPr/>
        </p:nvCxnSpPr>
        <p:spPr>
          <a:xfrm flipH="1">
            <a:off x="1320800" y="576580"/>
            <a:ext cx="1510665" cy="6350"/>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sp>
        <p:nvSpPr>
          <p:cNvPr id="1048608" name="文本框 19"/>
          <p:cNvSpPr txBox="1"/>
          <p:nvPr/>
        </p:nvSpPr>
        <p:spPr>
          <a:xfrm>
            <a:off x="2644140" y="312420"/>
            <a:ext cx="1925955" cy="624839"/>
          </a:xfrm>
          <a:prstGeom prst="rect">
            <a:avLst/>
          </a:prstGeom>
          <a:noFill/>
        </p:spPr>
        <p:txBody>
          <a:bodyPr wrap="square" rtlCol="0">
            <a:spAutoFit/>
          </a:bodyPr>
          <a:p>
            <a:r>
              <a:rPr lang="zh-CN" altLang="en-US" sz="3200" dirty="0">
                <a:solidFill>
                  <a:schemeClr val="bg1"/>
                </a:solidFill>
              </a:rPr>
              <a:t>作品目的</a:t>
            </a:r>
            <a:endParaRPr lang="zh-CN" altLang="en-US" sz="3200" dirty="0">
              <a:solidFill>
                <a:schemeClr val="bg1"/>
              </a:solidFill>
            </a:endParaRPr>
          </a:p>
        </p:txBody>
      </p:sp>
      <p:sp>
        <p:nvSpPr>
          <p:cNvPr id="1048609" name="文本框 1"/>
          <p:cNvSpPr txBox="1"/>
          <p:nvPr/>
        </p:nvSpPr>
        <p:spPr>
          <a:xfrm>
            <a:off x="5866130" y="1285240"/>
            <a:ext cx="6094095" cy="5077460"/>
          </a:xfrm>
          <a:prstGeom prst="rect">
            <a:avLst/>
          </a:prstGeom>
          <a:noFill/>
        </p:spPr>
        <p:txBody>
          <a:bodyPr wrap="square" rtlCol="0">
            <a:spAutoFit/>
          </a:bodyPr>
          <a:p>
            <a:pPr fontAlgn="auto">
              <a:lnSpc>
                <a:spcPct val="150000"/>
              </a:lnSpc>
            </a:pPr>
            <a:r>
              <a:rPr lang="zh-CN" altLang="en-US" sz="2400">
                <a:solidFill>
                  <a:schemeClr val="bg1"/>
                </a:solidFill>
              </a:rPr>
              <a:t>游戏提升兴趣，兴趣驱动学习，学习获取知识，知识改变命运。通过游戏的体验，增加</a:t>
            </a:r>
            <a:r>
              <a:rPr lang="en-US" altLang="zh-CN" sz="2400">
                <a:solidFill>
                  <a:schemeClr val="bg1"/>
                </a:solidFill>
              </a:rPr>
              <a:t>6</a:t>
            </a:r>
            <a:r>
              <a:rPr lang="zh-CN" altLang="en-US" sz="2400">
                <a:solidFill>
                  <a:schemeClr val="bg1"/>
                </a:solidFill>
              </a:rPr>
              <a:t>岁龄小朋友对四季及中国文化的认识，该项目为面向6岁左右儿童的认识4季的教育性游戏，面向儿童的游戏是将教学内容和电子游戏相融合,通过 为儿童构建体验性学习环境,利用游戏的内在动机.如挑战、幻想、 控制、目标和竞争等,使学生积极、主动、愉快地学习。</a:t>
            </a:r>
            <a:endParaRPr lang="zh-CN" altLang="en-US" sz="2400">
              <a:solidFill>
                <a:schemeClr val="bg1"/>
              </a:solidFill>
            </a:endParaRPr>
          </a:p>
        </p:txBody>
      </p:sp>
      <p:pic>
        <p:nvPicPr>
          <p:cNvPr id="2097156" name="图片 3" descr="C:\Users\dell\Desktop\SPOP@J9VQ~WIVIA[O4Y(KOI.pngSPOP@J9VQ~WIVIA[O4Y(KOI"/>
          <p:cNvPicPr>
            <a:picLocks noChangeAspect="1"/>
          </p:cNvPicPr>
          <p:nvPr/>
        </p:nvPicPr>
        <p:blipFill>
          <a:blip r:embed="rId2"/>
          <a:srcRect/>
          <a:stretch>
            <a:fillRect/>
          </a:stretch>
        </p:blipFill>
        <p:spPr>
          <a:xfrm>
            <a:off x="195580" y="1556385"/>
            <a:ext cx="5499100" cy="432689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35" name=""/>
        <p:cNvGrpSpPr/>
        <p:nvPr/>
      </p:nvGrpSpPr>
      <p:grpSpPr>
        <a:xfrm>
          <a:off x="0" y="0"/>
          <a:ext cx="0" cy="0"/>
          <a:chOff x="0" y="0"/>
          <a:chExt cx="0" cy="0"/>
        </a:xfrm>
      </p:grpSpPr>
      <p:sp>
        <p:nvSpPr>
          <p:cNvPr id="1048631" name="弧形 2"/>
          <p:cNvSpPr/>
          <p:nvPr/>
        </p:nvSpPr>
        <p:spPr>
          <a:xfrm rot="12761059">
            <a:off x="3317583" y="2348999"/>
            <a:ext cx="2160000" cy="216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32" name="文本框 3"/>
          <p:cNvSpPr txBox="1"/>
          <p:nvPr/>
        </p:nvSpPr>
        <p:spPr>
          <a:xfrm>
            <a:off x="3543824" y="2644170"/>
            <a:ext cx="1249680" cy="1704340"/>
          </a:xfrm>
          <a:prstGeom prst="rect">
            <a:avLst/>
          </a:prstGeom>
          <a:noFill/>
        </p:spPr>
        <p:txBody>
          <a:bodyPr wrap="none" rtlCol="0">
            <a:spAutoFit/>
          </a:bodyPr>
          <a:p>
            <a:r>
              <a:rPr lang="en-US" altLang="zh-CN" sz="9600" b="1" spc="600" dirty="0">
                <a:solidFill>
                  <a:schemeClr val="bg1"/>
                </a:solidFill>
                <a:latin typeface="+mj-lt"/>
                <a:ea typeface="+mj-ea"/>
              </a:rPr>
              <a:t> 3</a:t>
            </a:r>
            <a:endParaRPr lang="zh-CN" altLang="en-US" sz="9600" b="1" spc="600" dirty="0">
              <a:solidFill>
                <a:schemeClr val="bg1"/>
              </a:solidFill>
              <a:latin typeface="+mj-lt"/>
              <a:ea typeface="+mj-ea"/>
            </a:endParaRPr>
          </a:p>
        </p:txBody>
      </p:sp>
      <p:cxnSp>
        <p:nvCxnSpPr>
          <p:cNvPr id="3145739" name="直接连接符 4"/>
          <p:cNvCxnSpPr/>
          <p:nvPr/>
        </p:nvCxnSpPr>
        <p:spPr>
          <a:xfrm flipV="1">
            <a:off x="6539056" y="3429000"/>
            <a:ext cx="4028391" cy="6184"/>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1048633" name="文本框 5"/>
          <p:cNvSpPr txBox="1"/>
          <p:nvPr/>
        </p:nvSpPr>
        <p:spPr>
          <a:xfrm>
            <a:off x="7242636" y="2772639"/>
            <a:ext cx="1808481" cy="624840"/>
          </a:xfrm>
          <a:prstGeom prst="rect">
            <a:avLst/>
          </a:prstGeom>
          <a:noFill/>
        </p:spPr>
        <p:txBody>
          <a:bodyPr wrap="none" rtlCol="0">
            <a:spAutoFit/>
          </a:bodyPr>
          <a:p>
            <a:r>
              <a:rPr lang="zh-CN" altLang="en-US" sz="3200" b="1" spc="600" dirty="0">
                <a:solidFill>
                  <a:schemeClr val="bg1"/>
                </a:solidFill>
              </a:rPr>
              <a:t>设计思路</a:t>
            </a:r>
            <a:endParaRPr lang="zh-CN" altLang="en-US" sz="3200" b="1" spc="600" dirty="0">
              <a:solidFill>
                <a:schemeClr val="bg1"/>
              </a:solidFill>
            </a:endParaRPr>
          </a:p>
        </p:txBody>
      </p:sp>
      <p:sp>
        <p:nvSpPr>
          <p:cNvPr id="1048634" name="弧形 6"/>
          <p:cNvSpPr/>
          <p:nvPr/>
        </p:nvSpPr>
        <p:spPr>
          <a:xfrm>
            <a:off x="3137583" y="2169000"/>
            <a:ext cx="2520000" cy="252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40" name=""/>
        <p:cNvGrpSpPr/>
        <p:nvPr/>
      </p:nvGrpSpPr>
      <p:grpSpPr>
        <a:xfrm>
          <a:off x="0" y="0"/>
          <a:ext cx="0" cy="0"/>
          <a:chOff x="0" y="0"/>
          <a:chExt cx="0" cy="0"/>
        </a:xfrm>
      </p:grpSpPr>
      <p:sp>
        <p:nvSpPr>
          <p:cNvPr id="1048645" name="弧形 9"/>
          <p:cNvSpPr/>
          <p:nvPr/>
        </p:nvSpPr>
        <p:spPr>
          <a:xfrm rot="12761059">
            <a:off x="332806" y="244897"/>
            <a:ext cx="720000" cy="72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46" name="弧形 11"/>
          <p:cNvSpPr/>
          <p:nvPr/>
        </p:nvSpPr>
        <p:spPr>
          <a:xfrm>
            <a:off x="242806" y="154897"/>
            <a:ext cx="900000" cy="90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47" name="文本框 12"/>
          <p:cNvSpPr txBox="1"/>
          <p:nvPr/>
        </p:nvSpPr>
        <p:spPr>
          <a:xfrm>
            <a:off x="372847" y="312510"/>
            <a:ext cx="665480" cy="624840"/>
          </a:xfrm>
          <a:prstGeom prst="rect">
            <a:avLst/>
          </a:prstGeom>
          <a:noFill/>
        </p:spPr>
        <p:txBody>
          <a:bodyPr wrap="none" rtlCol="0">
            <a:spAutoFit/>
          </a:bodyPr>
          <a:p>
            <a:r>
              <a:rPr lang="en-US" altLang="zh-CN" sz="3200" b="1" dirty="0">
                <a:solidFill>
                  <a:schemeClr val="bg1"/>
                </a:solidFill>
              </a:rPr>
              <a:t>03</a:t>
            </a:r>
            <a:endParaRPr lang="zh-CN" altLang="en-US" sz="3200" b="1" dirty="0">
              <a:solidFill>
                <a:schemeClr val="bg1"/>
              </a:solidFill>
            </a:endParaRPr>
          </a:p>
        </p:txBody>
      </p:sp>
      <p:cxnSp>
        <p:nvCxnSpPr>
          <p:cNvPr id="3145740" name="直接连接符 14"/>
          <p:cNvCxnSpPr/>
          <p:nvPr/>
        </p:nvCxnSpPr>
        <p:spPr>
          <a:xfrm>
            <a:off x="4800000" y="582617"/>
            <a:ext cx="1296000" cy="0"/>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cxnSp>
        <p:nvCxnSpPr>
          <p:cNvPr id="3145741" name="直接连接符 17"/>
          <p:cNvCxnSpPr/>
          <p:nvPr/>
        </p:nvCxnSpPr>
        <p:spPr>
          <a:xfrm flipH="1">
            <a:off x="1320799" y="582617"/>
            <a:ext cx="1296000" cy="0"/>
          </a:xfrm>
          <a:prstGeom prst="line">
            <a:avLst/>
          </a:prstGeom>
          <a:ln w="15875">
            <a:gradFill flip="none" rotWithShape="1">
              <a:gsLst>
                <a:gs pos="0">
                  <a:schemeClr val="accent1">
                    <a:lumMod val="5000"/>
                    <a:lumOff val="95000"/>
                    <a:alpha val="20000"/>
                  </a:schemeClr>
                </a:gs>
                <a:gs pos="34000">
                  <a:schemeClr val="bg1">
                    <a:alpha val="50000"/>
                  </a:schemeClr>
                </a:gs>
                <a:gs pos="72000">
                  <a:schemeClr val="bg1">
                    <a:alpha val="80000"/>
                  </a:schemeClr>
                </a:gs>
                <a:gs pos="100000">
                  <a:schemeClr val="bg1">
                    <a:lumMod val="0"/>
                    <a:lumOff val="100000"/>
                  </a:schemeClr>
                </a:gs>
              </a:gsLst>
              <a:lin ang="0" scaled="1"/>
            </a:gradFill>
            <a:tailEnd type="oval"/>
          </a:ln>
        </p:spPr>
        <p:style>
          <a:lnRef idx="1">
            <a:schemeClr val="accent1"/>
          </a:lnRef>
          <a:fillRef idx="0">
            <a:schemeClr val="accent1"/>
          </a:fillRef>
          <a:effectRef idx="0">
            <a:schemeClr val="accent1"/>
          </a:effectRef>
          <a:fontRef idx="minor">
            <a:schemeClr val="tx1"/>
          </a:fontRef>
        </p:style>
      </p:cxnSp>
      <p:sp>
        <p:nvSpPr>
          <p:cNvPr id="1048648" name="文本框 19"/>
          <p:cNvSpPr txBox="1"/>
          <p:nvPr/>
        </p:nvSpPr>
        <p:spPr>
          <a:xfrm>
            <a:off x="2590144" y="312510"/>
            <a:ext cx="1808480" cy="624840"/>
          </a:xfrm>
          <a:prstGeom prst="rect">
            <a:avLst/>
          </a:prstGeom>
          <a:noFill/>
        </p:spPr>
        <p:txBody>
          <a:bodyPr wrap="none" rtlCol="0">
            <a:spAutoFit/>
          </a:bodyPr>
          <a:p>
            <a:r>
              <a:rPr lang="zh-CN" altLang="en-US" sz="3200" dirty="0">
                <a:solidFill>
                  <a:schemeClr val="bg1"/>
                </a:solidFill>
              </a:rPr>
              <a:t>设计思路</a:t>
            </a:r>
            <a:endParaRPr lang="zh-CN" altLang="en-US" sz="3200" dirty="0">
              <a:solidFill>
                <a:schemeClr val="bg1"/>
              </a:solidFill>
            </a:endParaRPr>
          </a:p>
        </p:txBody>
      </p:sp>
      <p:sp>
        <p:nvSpPr>
          <p:cNvPr id="1048649" name="文本框 4"/>
          <p:cNvSpPr txBox="1"/>
          <p:nvPr/>
        </p:nvSpPr>
        <p:spPr>
          <a:xfrm>
            <a:off x="2783205" y="1370965"/>
            <a:ext cx="9113520" cy="434339"/>
          </a:xfrm>
          <a:prstGeom prst="rect">
            <a:avLst/>
          </a:prstGeom>
          <a:noFill/>
        </p:spPr>
        <p:txBody>
          <a:bodyPr wrap="square" rtlCol="0">
            <a:spAutoFit/>
          </a:bodyPr>
          <a:p>
            <a:endParaRPr lang="zh-CN" altLang="en-US" sz="2000">
              <a:solidFill>
                <a:schemeClr val="bg1"/>
              </a:solidFill>
            </a:endParaRPr>
          </a:p>
        </p:txBody>
      </p:sp>
      <p:pic>
        <p:nvPicPr>
          <p:cNvPr id="2097158" name="图片 1" descr="C:\Users\dell\Desktop\XHOE]P~E7(0%T$(XI2}UZ02.pngXHOE]P~E7(0%T$(XI2}UZ02"/>
          <p:cNvPicPr>
            <a:picLocks noChangeAspect="1"/>
          </p:cNvPicPr>
          <p:nvPr>
            <p:custDataLst>
              <p:tags r:id="rId2"/>
            </p:custDataLst>
          </p:nvPr>
        </p:nvPicPr>
        <p:blipFill>
          <a:blip r:embed="rId3"/>
          <a:srcRect/>
          <a:stretch>
            <a:fillRect/>
          </a:stretch>
        </p:blipFill>
        <p:spPr>
          <a:xfrm>
            <a:off x="473710" y="1647190"/>
            <a:ext cx="4479925" cy="3394075"/>
          </a:xfrm>
          <a:prstGeom prst="rect">
            <a:avLst/>
          </a:prstGeom>
        </p:spPr>
      </p:pic>
      <p:sp>
        <p:nvSpPr>
          <p:cNvPr id="1048650" name="文本框 2"/>
          <p:cNvSpPr txBox="1"/>
          <p:nvPr/>
        </p:nvSpPr>
        <p:spPr>
          <a:xfrm>
            <a:off x="5088890" y="1370965"/>
            <a:ext cx="6573520" cy="4523105"/>
          </a:xfrm>
          <a:prstGeom prst="rect">
            <a:avLst/>
          </a:prstGeom>
          <a:noFill/>
        </p:spPr>
        <p:txBody>
          <a:bodyPr wrap="square" rtlCol="0">
            <a:spAutoFit/>
          </a:bodyPr>
          <a:p>
            <a:pPr fontAlgn="auto">
              <a:lnSpc>
                <a:spcPct val="150000"/>
              </a:lnSpc>
            </a:pPr>
            <a:r>
              <a:rPr lang="zh-CN" sz="2400">
                <a:solidFill>
                  <a:schemeClr val="bg1"/>
                </a:solidFill>
              </a:rPr>
              <a:t>通过四个场景转换结合</a:t>
            </a:r>
            <a:r>
              <a:rPr sz="2400">
                <a:solidFill>
                  <a:schemeClr val="bg1"/>
                </a:solidFill>
              </a:rPr>
              <a:t>中国的古代诗句进行四季</a:t>
            </a:r>
            <a:r>
              <a:rPr lang="zh-CN" sz="2400">
                <a:solidFill>
                  <a:schemeClr val="bg1"/>
                </a:solidFill>
              </a:rPr>
              <a:t>展示及讲解</a:t>
            </a:r>
            <a:r>
              <a:rPr sz="2400">
                <a:solidFill>
                  <a:schemeClr val="bg1"/>
                </a:solidFill>
              </a:rPr>
              <a:t>，游戏内设置了npc与玩家交互，给玩家讲古诗，玩家通过传送门传到下一个地形。</a:t>
            </a:r>
            <a:r>
              <a:rPr lang="zh-CN" sz="2400">
                <a:solidFill>
                  <a:schemeClr val="bg1"/>
                </a:solidFill>
              </a:rPr>
              <a:t>每个场景</a:t>
            </a:r>
            <a:r>
              <a:rPr sz="2400">
                <a:solidFill>
                  <a:schemeClr val="bg1"/>
                </a:solidFill>
              </a:rPr>
              <a:t>有中国元素，例如中国节日的表现或者中国</a:t>
            </a:r>
            <a:r>
              <a:rPr lang="zh-CN" sz="2400">
                <a:solidFill>
                  <a:schemeClr val="bg1"/>
                </a:solidFill>
              </a:rPr>
              <a:t>特色古代建筑</a:t>
            </a:r>
            <a:r>
              <a:rPr sz="2400">
                <a:solidFill>
                  <a:schemeClr val="bg1"/>
                </a:solidFill>
              </a:rPr>
              <a:t>等等</a:t>
            </a:r>
            <a:r>
              <a:rPr lang="zh-CN" sz="2400">
                <a:solidFill>
                  <a:schemeClr val="bg1"/>
                </a:solidFill>
              </a:rPr>
              <a:t>，结合</a:t>
            </a:r>
            <a:r>
              <a:rPr sz="2400">
                <a:solidFill>
                  <a:schemeClr val="bg1"/>
                </a:solidFill>
              </a:rPr>
              <a:t>古诗词能造就和改变一个人的性格，能陶冶一个人的情操，能使人的志向、情操得到陶冶和升华上的健康。 </a:t>
            </a:r>
            <a:endParaRPr sz="2400">
              <a:solidFill>
                <a:schemeClr val="bg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41" name=""/>
        <p:cNvGrpSpPr/>
        <p:nvPr/>
      </p:nvGrpSpPr>
      <p:grpSpPr>
        <a:xfrm>
          <a:off x="0" y="0"/>
          <a:ext cx="0" cy="0"/>
          <a:chOff x="0" y="0"/>
          <a:chExt cx="0" cy="0"/>
        </a:xfrm>
      </p:grpSpPr>
      <p:sp>
        <p:nvSpPr>
          <p:cNvPr id="1048651" name="弧形 2"/>
          <p:cNvSpPr/>
          <p:nvPr/>
        </p:nvSpPr>
        <p:spPr>
          <a:xfrm rot="12761059">
            <a:off x="3317583" y="2348999"/>
            <a:ext cx="2160000" cy="2160000"/>
          </a:xfrm>
          <a:prstGeom prst="arc">
            <a:avLst>
              <a:gd name="adj1" fmla="val 10041562"/>
              <a:gd name="adj2" fmla="val 4991775"/>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52" name="文本框 3"/>
          <p:cNvSpPr txBox="1"/>
          <p:nvPr/>
        </p:nvSpPr>
        <p:spPr>
          <a:xfrm>
            <a:off x="3543824" y="2644170"/>
            <a:ext cx="1313180" cy="1704340"/>
          </a:xfrm>
          <a:prstGeom prst="rect">
            <a:avLst/>
          </a:prstGeom>
          <a:noFill/>
        </p:spPr>
        <p:txBody>
          <a:bodyPr wrap="none" rtlCol="0">
            <a:spAutoFit/>
          </a:bodyPr>
          <a:p>
            <a:r>
              <a:rPr lang="en-US" altLang="zh-CN" sz="9600" b="1" spc="600" dirty="0">
                <a:solidFill>
                  <a:schemeClr val="bg1"/>
                </a:solidFill>
                <a:latin typeface="+mj-lt"/>
                <a:ea typeface="+mj-ea"/>
              </a:rPr>
              <a:t> 4</a:t>
            </a:r>
            <a:endParaRPr lang="zh-CN" altLang="en-US" sz="9600" b="1" spc="600" dirty="0">
              <a:solidFill>
                <a:schemeClr val="bg1"/>
              </a:solidFill>
              <a:latin typeface="+mj-lt"/>
              <a:ea typeface="+mj-ea"/>
            </a:endParaRPr>
          </a:p>
        </p:txBody>
      </p:sp>
      <p:cxnSp>
        <p:nvCxnSpPr>
          <p:cNvPr id="3145742" name="直接连接符 4"/>
          <p:cNvCxnSpPr/>
          <p:nvPr/>
        </p:nvCxnSpPr>
        <p:spPr>
          <a:xfrm flipV="1">
            <a:off x="6539056" y="3429000"/>
            <a:ext cx="4028391" cy="6184"/>
          </a:xfrm>
          <a:prstGeom prst="line">
            <a:avLst/>
          </a:prstGeom>
          <a:ln w="15875">
            <a:solidFill>
              <a:schemeClr val="bg1"/>
            </a:solidFill>
          </a:ln>
        </p:spPr>
        <p:style>
          <a:lnRef idx="1">
            <a:schemeClr val="accent1"/>
          </a:lnRef>
          <a:fillRef idx="0">
            <a:schemeClr val="accent1"/>
          </a:fillRef>
          <a:effectRef idx="0">
            <a:schemeClr val="accent1"/>
          </a:effectRef>
          <a:fontRef idx="minor">
            <a:schemeClr val="tx1"/>
          </a:fontRef>
        </p:style>
      </p:cxnSp>
      <p:sp>
        <p:nvSpPr>
          <p:cNvPr id="1048653" name="文本框 5"/>
          <p:cNvSpPr txBox="1"/>
          <p:nvPr/>
        </p:nvSpPr>
        <p:spPr>
          <a:xfrm>
            <a:off x="7242636" y="2772639"/>
            <a:ext cx="2151381" cy="624840"/>
          </a:xfrm>
          <a:prstGeom prst="rect">
            <a:avLst/>
          </a:prstGeom>
          <a:noFill/>
        </p:spPr>
        <p:txBody>
          <a:bodyPr wrap="none" rtlCol="0">
            <a:spAutoFit/>
          </a:bodyPr>
          <a:p>
            <a:r>
              <a:rPr lang="en-US" altLang="zh-CN" sz="3200" b="1" spc="600" dirty="0">
                <a:solidFill>
                  <a:schemeClr val="bg1"/>
                </a:solidFill>
              </a:rPr>
              <a:t>   </a:t>
            </a:r>
            <a:r>
              <a:rPr lang="zh-CN" altLang="en-US" sz="3200" b="1" spc="600" dirty="0">
                <a:solidFill>
                  <a:schemeClr val="bg1"/>
                </a:solidFill>
              </a:rPr>
              <a:t>作品特点</a:t>
            </a:r>
            <a:endParaRPr lang="zh-CN" altLang="en-US" sz="3200" b="1" spc="600" dirty="0">
              <a:solidFill>
                <a:schemeClr val="bg1"/>
              </a:solidFill>
            </a:endParaRPr>
          </a:p>
        </p:txBody>
      </p:sp>
      <p:sp>
        <p:nvSpPr>
          <p:cNvPr id="1048654" name="弧形 6"/>
          <p:cNvSpPr/>
          <p:nvPr/>
        </p:nvSpPr>
        <p:spPr>
          <a:xfrm>
            <a:off x="3137583" y="2169000"/>
            <a:ext cx="2520000" cy="2520000"/>
          </a:xfrm>
          <a:prstGeom prst="arc">
            <a:avLst>
              <a:gd name="adj1" fmla="val 13850929"/>
              <a:gd name="adj2" fmla="val 9227799"/>
            </a:avLst>
          </a:prstGeom>
          <a:ln w="22225">
            <a:solidFill>
              <a:schemeClr val="bg1"/>
            </a:solidFill>
          </a:ln>
        </p:spPr>
        <p:style>
          <a:lnRef idx="1">
            <a:schemeClr val="accent1"/>
          </a:lnRef>
          <a:fillRef idx="0">
            <a:schemeClr val="accent1"/>
          </a:fillRef>
          <a:effectRef idx="0">
            <a:schemeClr val="accent1"/>
          </a:effectRef>
          <a:fontRef idx="minor">
            <a:schemeClr val="tx1"/>
          </a:fontRef>
        </p:style>
        <p:txBody>
          <a:bodyPr rtlCol="0" anchor="ctr"/>
          <a:p>
            <a:pPr algn="ctr"/>
            <a:endParaRPr lang="zh-CN" altLang="en-US"/>
          </a:p>
        </p:txBody>
      </p:sp>
      <p:sp>
        <p:nvSpPr>
          <p:cNvPr id="1048655" name="文本框 8"/>
          <p:cNvSpPr txBox="1"/>
          <p:nvPr/>
        </p:nvSpPr>
        <p:spPr>
          <a:xfrm>
            <a:off x="6539056" y="3506770"/>
            <a:ext cx="4201685" cy="497839"/>
          </a:xfrm>
          <a:prstGeom prst="rect">
            <a:avLst/>
          </a:prstGeom>
          <a:noFill/>
        </p:spPr>
        <p:txBody>
          <a:bodyPr wrap="square" rtlCol="0">
            <a:spAutoFit/>
          </a:bodyPr>
          <a:p>
            <a:pPr algn="ctr"/>
            <a:endParaRPr lang="zh-CN" altLang="en-US" sz="2400" dirty="0">
              <a:solidFill>
                <a:schemeClr val="bg1"/>
              </a:solidFill>
            </a:endParaRPr>
          </a:p>
        </p:txBody>
      </p:sp>
    </p:spTree>
  </p:cSld>
  <p:clrMapOvr>
    <a:masterClrMapping/>
  </p:clrMapOvr>
</p:sld>
</file>

<file path=ppt/tags/tag1.xml><?xml version="1.0" encoding="utf-8"?>
<p:tagLst xmlns:p="http://schemas.openxmlformats.org/presentationml/2006/main">
  <p:tag name="PA" val="v4.1.3"/>
</p:tagLst>
</file>

<file path=ppt/tags/tag2.xml><?xml version="1.0" encoding="utf-8"?>
<p:tagLst xmlns:p="http://schemas.openxmlformats.org/presentationml/2006/main">
  <p:tag name="PA" val="v4.1.3"/>
</p:tagLst>
</file>

<file path=ppt/tags/tag3.xml><?xml version="1.0" encoding="utf-8"?>
<p:tagLst xmlns:p="http://schemas.openxmlformats.org/presentationml/2006/main">
  <p:tag name="PA" val="v4.1.3"/>
</p:tagLst>
</file>

<file path=ppt/tags/tag4.xml><?xml version="1.0" encoding="utf-8"?>
<p:tagLst xmlns:p="http://schemas.openxmlformats.org/presentationml/2006/main">
  <p:tag name="KSO_WM_SLIDE_MODEL_TYPE" val="cover"/>
</p:tagLst>
</file>

<file path=ppt/tags/tag5.xml><?xml version="1.0" encoding="utf-8"?>
<p:tagLst xmlns:p="http://schemas.openxmlformats.org/presentationml/2006/main">
  <p:tag name="KSO_WM_UNIT_PLACING_PICTURE_USER_VIEWPORT" val="{&quot;height&quot;:3525,&quot;width&quot;:3045}"/>
</p:tagLst>
</file>

<file path=ppt/theme/theme1.xml><?xml version="1.0" encoding="utf-8"?>
<a:theme xmlns:a="http://schemas.openxmlformats.org/drawingml/2006/main" name="Office 主题​​">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安全字体">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764</Words>
  <Application>WPS 演示</Application>
  <PresentationFormat/>
  <Paragraphs>87</Paragraphs>
  <Slides>13</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Arial</vt:lpstr>
      <vt:lpstr>宋体</vt:lpstr>
      <vt:lpstr>Wingdings</vt:lpstr>
      <vt:lpstr>Adobe Myungjo Std M</vt:lpstr>
      <vt:lpstr>微软雅黑</vt:lpstr>
      <vt:lpstr>MS UI Gothic</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巴扎黑</cp:lastModifiedBy>
  <cp:revision>8</cp:revision>
  <dcterms:created xsi:type="dcterms:W3CDTF">2021-06-03T11:53:00Z</dcterms:created>
  <dcterms:modified xsi:type="dcterms:W3CDTF">2021-11-14T07:19:26Z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2052-10.1.0.7698</vt:lpwstr>
  </property>
  <property fmtid="{D5CDD505-2E9C-101B-9397-08002B2CF9AE}" pid="3" name="ICV">
    <vt:lpwstr>C48068A7F55A493582B0D95FF75D5524</vt:lpwstr>
  </property>
</Properties>
</file>